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20" r:id="rId2"/>
    <p:sldId id="518" r:id="rId3"/>
    <p:sldId id="521" r:id="rId4"/>
    <p:sldId id="530" r:id="rId5"/>
    <p:sldId id="525" r:id="rId6"/>
    <p:sldId id="515" r:id="rId7"/>
    <p:sldId id="538" r:id="rId8"/>
    <p:sldId id="535" r:id="rId9"/>
    <p:sldId id="536" r:id="rId10"/>
    <p:sldId id="523" r:id="rId11"/>
    <p:sldId id="529" r:id="rId12"/>
    <p:sldId id="531" r:id="rId13"/>
    <p:sldId id="528" r:id="rId14"/>
    <p:sldId id="537" r:id="rId15"/>
    <p:sldId id="527" r:id="rId16"/>
    <p:sldId id="526" r:id="rId17"/>
    <p:sldId id="532" r:id="rId18"/>
    <p:sldId id="53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935BC-1417-431F-81FB-3346496EE329}" v="46" dt="2022-06-28T11:25:19.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8" autoAdjust="0"/>
    <p:restoredTop sz="86481" autoAdjust="0"/>
  </p:normalViewPr>
  <p:slideViewPr>
    <p:cSldViewPr snapToGrid="0">
      <p:cViewPr varScale="1">
        <p:scale>
          <a:sx n="53" d="100"/>
          <a:sy n="53" d="100"/>
        </p:scale>
        <p:origin x="108" y="276"/>
      </p:cViewPr>
      <p:guideLst/>
    </p:cSldViewPr>
  </p:slideViewPr>
  <p:outlineViewPr>
    <p:cViewPr>
      <p:scale>
        <a:sx n="33" d="100"/>
        <a:sy n="33" d="100"/>
      </p:scale>
      <p:origin x="0" y="-40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Elliott" userId="1d1bd61d-4593-4588-92ec-b90d0f2d0b61" providerId="ADAL" clId="{7D2935BC-1417-431F-81FB-3346496EE329}"/>
    <pc:docChg chg="undo redo custSel addSld delSld modSld sldOrd">
      <pc:chgData name="Daniel Elliott" userId="1d1bd61d-4593-4588-92ec-b90d0f2d0b61" providerId="ADAL" clId="{7D2935BC-1417-431F-81FB-3346496EE329}" dt="2022-06-28T11:25:31.188" v="4567" actId="962"/>
      <pc:docMkLst>
        <pc:docMk/>
      </pc:docMkLst>
      <pc:sldChg chg="addSp delSp modSp del mod setBg">
        <pc:chgData name="Daniel Elliott" userId="1d1bd61d-4593-4588-92ec-b90d0f2d0b61" providerId="ADAL" clId="{7D2935BC-1417-431F-81FB-3346496EE329}" dt="2022-06-27T11:38:31.399" v="625" actId="2696"/>
        <pc:sldMkLst>
          <pc:docMk/>
          <pc:sldMk cId="108056485" sldId="256"/>
        </pc:sldMkLst>
        <pc:spChg chg="mod ord">
          <ac:chgData name="Daniel Elliott" userId="1d1bd61d-4593-4588-92ec-b90d0f2d0b61" providerId="ADAL" clId="{7D2935BC-1417-431F-81FB-3346496EE329}" dt="2022-06-27T11:37:26.534" v="612" actId="27636"/>
          <ac:spMkLst>
            <pc:docMk/>
            <pc:sldMk cId="108056485" sldId="256"/>
            <ac:spMk id="2" creationId="{7A713E06-3289-4A91-A426-7D67DEF0BB6B}"/>
          </ac:spMkLst>
        </pc:spChg>
        <pc:spChg chg="del mod">
          <ac:chgData name="Daniel Elliott" userId="1d1bd61d-4593-4588-92ec-b90d0f2d0b61" providerId="ADAL" clId="{7D2935BC-1417-431F-81FB-3346496EE329}" dt="2022-06-27T11:33:28.652" v="482" actId="478"/>
          <ac:spMkLst>
            <pc:docMk/>
            <pc:sldMk cId="108056485" sldId="256"/>
            <ac:spMk id="3" creationId="{1904DAD0-C0E4-4CFF-A483-FC7AF8185BF3}"/>
          </ac:spMkLst>
        </pc:spChg>
        <pc:spChg chg="add del mod">
          <ac:chgData name="Daniel Elliott" userId="1d1bd61d-4593-4588-92ec-b90d0f2d0b61" providerId="ADAL" clId="{7D2935BC-1417-431F-81FB-3346496EE329}" dt="2022-06-27T11:30:58.209" v="458" actId="767"/>
          <ac:spMkLst>
            <pc:docMk/>
            <pc:sldMk cId="108056485" sldId="256"/>
            <ac:spMk id="5" creationId="{BA192FC4-94AA-CD26-6557-34297654D4E1}"/>
          </ac:spMkLst>
        </pc:spChg>
        <pc:spChg chg="add del mod">
          <ac:chgData name="Daniel Elliott" userId="1d1bd61d-4593-4588-92ec-b90d0f2d0b61" providerId="ADAL" clId="{7D2935BC-1417-431F-81FB-3346496EE329}" dt="2022-06-27T11:33:32.888" v="483" actId="478"/>
          <ac:spMkLst>
            <pc:docMk/>
            <pc:sldMk cId="108056485" sldId="256"/>
            <ac:spMk id="9" creationId="{442811EB-5B38-625D-5101-34E4CF9E38FE}"/>
          </ac:spMkLst>
        </pc:spChg>
        <pc:spChg chg="add del">
          <ac:chgData name="Daniel Elliott" userId="1d1bd61d-4593-4588-92ec-b90d0f2d0b61" providerId="ADAL" clId="{7D2935BC-1417-431F-81FB-3346496EE329}" dt="2022-06-27T11:32:36.064" v="474" actId="26606"/>
          <ac:spMkLst>
            <pc:docMk/>
            <pc:sldMk cId="108056485" sldId="256"/>
            <ac:spMk id="12" creationId="{665DBBEF-238B-476B-96AB-8AAC3224ECEA}"/>
          </ac:spMkLst>
        </pc:spChg>
        <pc:spChg chg="add del mod">
          <ac:chgData name="Daniel Elliott" userId="1d1bd61d-4593-4588-92ec-b90d0f2d0b61" providerId="ADAL" clId="{7D2935BC-1417-431F-81FB-3346496EE329}" dt="2022-06-27T11:35:25.695" v="543" actId="767"/>
          <ac:spMkLst>
            <pc:docMk/>
            <pc:sldMk cId="108056485" sldId="256"/>
            <ac:spMk id="13" creationId="{9B74E445-BF82-F955-417B-70DC708B88CA}"/>
          </ac:spMkLst>
        </pc:spChg>
        <pc:spChg chg="add del">
          <ac:chgData name="Daniel Elliott" userId="1d1bd61d-4593-4588-92ec-b90d0f2d0b61" providerId="ADAL" clId="{7D2935BC-1417-431F-81FB-3346496EE329}" dt="2022-06-27T11:32:36.064" v="474" actId="26606"/>
          <ac:spMkLst>
            <pc:docMk/>
            <pc:sldMk cId="108056485" sldId="256"/>
            <ac:spMk id="14" creationId="{3FCFB1DE-0B7E-48CC-BA90-B2AB0889F9D6}"/>
          </ac:spMkLst>
        </pc:spChg>
        <pc:spChg chg="add del">
          <ac:chgData name="Daniel Elliott" userId="1d1bd61d-4593-4588-92ec-b90d0f2d0b61" providerId="ADAL" clId="{7D2935BC-1417-431F-81FB-3346496EE329}" dt="2022-06-27T11:35:44.917" v="548" actId="26606"/>
          <ac:spMkLst>
            <pc:docMk/>
            <pc:sldMk cId="108056485" sldId="256"/>
            <ac:spMk id="15" creationId="{7316481C-0A49-4796-812B-0D64F063B720}"/>
          </ac:spMkLst>
        </pc:spChg>
        <pc:spChg chg="add del">
          <ac:chgData name="Daniel Elliott" userId="1d1bd61d-4593-4588-92ec-b90d0f2d0b61" providerId="ADAL" clId="{7D2935BC-1417-431F-81FB-3346496EE329}" dt="2022-06-27T11:35:27.741" v="546" actId="26606"/>
          <ac:spMkLst>
            <pc:docMk/>
            <pc:sldMk cId="108056485" sldId="256"/>
            <ac:spMk id="16" creationId="{D12DDE76-C203-4047-9998-63900085B5E8}"/>
          </ac:spMkLst>
        </pc:spChg>
        <pc:spChg chg="add del">
          <ac:chgData name="Daniel Elliott" userId="1d1bd61d-4593-4588-92ec-b90d0f2d0b61" providerId="ADAL" clId="{7D2935BC-1417-431F-81FB-3346496EE329}" dt="2022-06-27T11:35:44.917" v="548" actId="26606"/>
          <ac:spMkLst>
            <pc:docMk/>
            <pc:sldMk cId="108056485" sldId="256"/>
            <ac:spMk id="18" creationId="{A5271697-90F1-4A23-8EF2-0179F2EAFACB}"/>
          </ac:spMkLst>
        </pc:spChg>
        <pc:spChg chg="add del">
          <ac:chgData name="Daniel Elliott" userId="1d1bd61d-4593-4588-92ec-b90d0f2d0b61" providerId="ADAL" clId="{7D2935BC-1417-431F-81FB-3346496EE329}" dt="2022-06-27T11:35:44.917" v="548" actId="26606"/>
          <ac:spMkLst>
            <pc:docMk/>
            <pc:sldMk cId="108056485" sldId="256"/>
            <ac:spMk id="42" creationId="{D9F5512A-48E1-4C07-B75E-3CCC517B6804}"/>
          </ac:spMkLst>
        </pc:spChg>
        <pc:spChg chg="add">
          <ac:chgData name="Daniel Elliott" userId="1d1bd61d-4593-4588-92ec-b90d0f2d0b61" providerId="ADAL" clId="{7D2935BC-1417-431F-81FB-3346496EE329}" dt="2022-06-27T11:35:44.920" v="549" actId="26606"/>
          <ac:spMkLst>
            <pc:docMk/>
            <pc:sldMk cId="108056485" sldId="256"/>
            <ac:spMk id="44" creationId="{F0087D53-9295-4463-AAE4-D5C626046E9F}"/>
          </ac:spMkLst>
        </pc:spChg>
        <pc:spChg chg="add">
          <ac:chgData name="Daniel Elliott" userId="1d1bd61d-4593-4588-92ec-b90d0f2d0b61" providerId="ADAL" clId="{7D2935BC-1417-431F-81FB-3346496EE329}" dt="2022-06-27T11:35:44.920" v="549" actId="26606"/>
          <ac:spMkLst>
            <pc:docMk/>
            <pc:sldMk cId="108056485" sldId="256"/>
            <ac:spMk id="45" creationId="{D6A9C53F-5F90-40A5-8C85-5412D39C8C68}"/>
          </ac:spMkLst>
        </pc:spChg>
        <pc:grpChg chg="add del">
          <ac:chgData name="Daniel Elliott" userId="1d1bd61d-4593-4588-92ec-b90d0f2d0b61" providerId="ADAL" clId="{7D2935BC-1417-431F-81FB-3346496EE329}" dt="2022-06-27T11:35:44.917" v="548" actId="26606"/>
          <ac:grpSpMkLst>
            <pc:docMk/>
            <pc:sldMk cId="108056485" sldId="256"/>
            <ac:grpSpMk id="20" creationId="{0924561D-756D-410B-973A-E68C2552C20C}"/>
          </ac:grpSpMkLst>
        </pc:grpChg>
        <pc:picChg chg="add del mod">
          <ac:chgData name="Daniel Elliott" userId="1d1bd61d-4593-4588-92ec-b90d0f2d0b61" providerId="ADAL" clId="{7D2935BC-1417-431F-81FB-3346496EE329}" dt="2022-06-27T11:30:58.773" v="459"/>
          <ac:picMkLst>
            <pc:docMk/>
            <pc:sldMk cId="108056485" sldId="256"/>
            <ac:picMk id="4" creationId="{88164EDA-7DCD-A97F-E396-F1C9A7A2F720}"/>
          </ac:picMkLst>
        </pc:picChg>
        <pc:picChg chg="add del mod ord">
          <ac:chgData name="Daniel Elliott" userId="1d1bd61d-4593-4588-92ec-b90d0f2d0b61" providerId="ADAL" clId="{7D2935BC-1417-431F-81FB-3346496EE329}" dt="2022-06-27T11:32:42.960" v="476"/>
          <ac:picMkLst>
            <pc:docMk/>
            <pc:sldMk cId="108056485" sldId="256"/>
            <ac:picMk id="6" creationId="{953397E0-6DCF-D068-2CCF-3EAE397880E5}"/>
          </ac:picMkLst>
        </pc:picChg>
        <pc:picChg chg="add del mod ord">
          <ac:chgData name="Daniel Elliott" userId="1d1bd61d-4593-4588-92ec-b90d0f2d0b61" providerId="ADAL" clId="{7D2935BC-1417-431F-81FB-3346496EE329}" dt="2022-06-27T11:32:42.084" v="475"/>
          <ac:picMkLst>
            <pc:docMk/>
            <pc:sldMk cId="108056485" sldId="256"/>
            <ac:picMk id="7" creationId="{AD621675-8E28-A7AD-5CFB-D3DECE55ACD0}"/>
          </ac:picMkLst>
        </pc:picChg>
        <pc:picChg chg="add del mod ord">
          <ac:chgData name="Daniel Elliott" userId="1d1bd61d-4593-4588-92ec-b90d0f2d0b61" providerId="ADAL" clId="{7D2935BC-1417-431F-81FB-3346496EE329}" dt="2022-06-27T11:36:51.908" v="605" actId="21"/>
          <ac:picMkLst>
            <pc:docMk/>
            <pc:sldMk cId="108056485" sldId="256"/>
            <ac:picMk id="10" creationId="{BC2E04E4-DD37-78B7-A478-1B559CF4C657}"/>
          </ac:picMkLst>
        </pc:picChg>
        <pc:picChg chg="add mod">
          <ac:chgData name="Daniel Elliott" userId="1d1bd61d-4593-4588-92ec-b90d0f2d0b61" providerId="ADAL" clId="{7D2935BC-1417-431F-81FB-3346496EE329}" dt="2022-06-27T11:35:44.920" v="549" actId="26606"/>
          <ac:picMkLst>
            <pc:docMk/>
            <pc:sldMk cId="108056485" sldId="256"/>
            <ac:picMk id="11" creationId="{2E2EC9C8-431C-3E3D-60EE-37C655306A7D}"/>
          </ac:picMkLst>
        </pc:picChg>
      </pc:sldChg>
      <pc:sldChg chg="del">
        <pc:chgData name="Daniel Elliott" userId="1d1bd61d-4593-4588-92ec-b90d0f2d0b61" providerId="ADAL" clId="{7D2935BC-1417-431F-81FB-3346496EE329}" dt="2022-06-27T10:56:31.732" v="2" actId="2696"/>
        <pc:sldMkLst>
          <pc:docMk/>
          <pc:sldMk cId="4031445988" sldId="266"/>
        </pc:sldMkLst>
      </pc:sldChg>
      <pc:sldChg chg="del">
        <pc:chgData name="Daniel Elliott" userId="1d1bd61d-4593-4588-92ec-b90d0f2d0b61" providerId="ADAL" clId="{7D2935BC-1417-431F-81FB-3346496EE329}" dt="2022-06-27T10:56:29.716" v="1" actId="2696"/>
        <pc:sldMkLst>
          <pc:docMk/>
          <pc:sldMk cId="348780871" sldId="267"/>
        </pc:sldMkLst>
      </pc:sldChg>
      <pc:sldChg chg="del">
        <pc:chgData name="Daniel Elliott" userId="1d1bd61d-4593-4588-92ec-b90d0f2d0b61" providerId="ADAL" clId="{7D2935BC-1417-431F-81FB-3346496EE329}" dt="2022-06-27T10:56:25.860" v="0" actId="2696"/>
        <pc:sldMkLst>
          <pc:docMk/>
          <pc:sldMk cId="218478321" sldId="512"/>
        </pc:sldMkLst>
      </pc:sldChg>
      <pc:sldChg chg="del">
        <pc:chgData name="Daniel Elliott" userId="1d1bd61d-4593-4588-92ec-b90d0f2d0b61" providerId="ADAL" clId="{7D2935BC-1417-431F-81FB-3346496EE329}" dt="2022-06-27T11:13:12.239" v="264" actId="2696"/>
        <pc:sldMkLst>
          <pc:docMk/>
          <pc:sldMk cId="3309706731" sldId="514"/>
        </pc:sldMkLst>
      </pc:sldChg>
      <pc:sldChg chg="modSp mod ord modNotesTx">
        <pc:chgData name="Daniel Elliott" userId="1d1bd61d-4593-4588-92ec-b90d0f2d0b61" providerId="ADAL" clId="{7D2935BC-1417-431F-81FB-3346496EE329}" dt="2022-06-28T10:51:11.269" v="3349" actId="113"/>
        <pc:sldMkLst>
          <pc:docMk/>
          <pc:sldMk cId="3027436584" sldId="515"/>
        </pc:sldMkLst>
        <pc:spChg chg="mod">
          <ac:chgData name="Daniel Elliott" userId="1d1bd61d-4593-4588-92ec-b90d0f2d0b61" providerId="ADAL" clId="{7D2935BC-1417-431F-81FB-3346496EE329}" dt="2022-06-28T10:51:11.269" v="3349" actId="113"/>
          <ac:spMkLst>
            <pc:docMk/>
            <pc:sldMk cId="3027436584" sldId="515"/>
            <ac:spMk id="2" creationId="{46B3F042-9DA8-4793-B4C3-EF49FB64BBAE}"/>
          </ac:spMkLst>
        </pc:spChg>
        <pc:spChg chg="mod">
          <ac:chgData name="Daniel Elliott" userId="1d1bd61d-4593-4588-92ec-b90d0f2d0b61" providerId="ADAL" clId="{7D2935BC-1417-431F-81FB-3346496EE329}" dt="2022-06-27T17:45:39.847" v="1558" actId="20577"/>
          <ac:spMkLst>
            <pc:docMk/>
            <pc:sldMk cId="3027436584" sldId="515"/>
            <ac:spMk id="3" creationId="{B374119D-025F-423A-A3D6-2C85EA7B8893}"/>
          </ac:spMkLst>
        </pc:spChg>
      </pc:sldChg>
      <pc:sldChg chg="del ord">
        <pc:chgData name="Daniel Elliott" userId="1d1bd61d-4593-4588-92ec-b90d0f2d0b61" providerId="ADAL" clId="{7D2935BC-1417-431F-81FB-3346496EE329}" dt="2022-06-27T11:13:25.277" v="268" actId="2696"/>
        <pc:sldMkLst>
          <pc:docMk/>
          <pc:sldMk cId="2299834980" sldId="516"/>
        </pc:sldMkLst>
      </pc:sldChg>
      <pc:sldChg chg="del">
        <pc:chgData name="Daniel Elliott" userId="1d1bd61d-4593-4588-92ec-b90d0f2d0b61" providerId="ADAL" clId="{7D2935BC-1417-431F-81FB-3346496EE329}" dt="2022-06-27T11:38:47.539" v="626" actId="2696"/>
        <pc:sldMkLst>
          <pc:docMk/>
          <pc:sldMk cId="1702591863" sldId="517"/>
        </pc:sldMkLst>
      </pc:sldChg>
      <pc:sldChg chg="addSp delSp modSp new mod ord modAnim">
        <pc:chgData name="Daniel Elliott" userId="1d1bd61d-4593-4588-92ec-b90d0f2d0b61" providerId="ADAL" clId="{7D2935BC-1417-431F-81FB-3346496EE329}" dt="2022-06-28T10:51:26.860" v="3352" actId="113"/>
        <pc:sldMkLst>
          <pc:docMk/>
          <pc:sldMk cId="1814540048" sldId="518"/>
        </pc:sldMkLst>
        <pc:spChg chg="mod">
          <ac:chgData name="Daniel Elliott" userId="1d1bd61d-4593-4588-92ec-b90d0f2d0b61" providerId="ADAL" clId="{7D2935BC-1417-431F-81FB-3346496EE329}" dt="2022-06-28T10:51:26.860" v="3352" actId="113"/>
          <ac:spMkLst>
            <pc:docMk/>
            <pc:sldMk cId="1814540048" sldId="518"/>
            <ac:spMk id="2" creationId="{AFA8C7AB-E1D3-3697-1587-FA9242337CBF}"/>
          </ac:spMkLst>
        </pc:spChg>
        <pc:spChg chg="del mod">
          <ac:chgData name="Daniel Elliott" userId="1d1bd61d-4593-4588-92ec-b90d0f2d0b61" providerId="ADAL" clId="{7D2935BC-1417-431F-81FB-3346496EE329}" dt="2022-06-28T10:19:44.655" v="3230"/>
          <ac:spMkLst>
            <pc:docMk/>
            <pc:sldMk cId="1814540048" sldId="518"/>
            <ac:spMk id="3" creationId="{57B55E87-FB00-3439-380F-DE4FA2CE9A63}"/>
          </ac:spMkLst>
        </pc:spChg>
        <pc:picChg chg="add mod">
          <ac:chgData name="Daniel Elliott" userId="1d1bd61d-4593-4588-92ec-b90d0f2d0b61" providerId="ADAL" clId="{7D2935BC-1417-431F-81FB-3346496EE329}" dt="2022-06-28T10:19:44.655" v="3230"/>
          <ac:picMkLst>
            <pc:docMk/>
            <pc:sldMk cId="1814540048" sldId="518"/>
            <ac:picMk id="4" creationId="{5612A7FD-B87C-D4C0-5D40-E2E90D3E61F9}"/>
          </ac:picMkLst>
        </pc:picChg>
      </pc:sldChg>
      <pc:sldChg chg="modSp new del mod">
        <pc:chgData name="Daniel Elliott" userId="1d1bd61d-4593-4588-92ec-b90d0f2d0b61" providerId="ADAL" clId="{7D2935BC-1417-431F-81FB-3346496EE329}" dt="2022-06-28T11:16:30.322" v="3408" actId="2696"/>
        <pc:sldMkLst>
          <pc:docMk/>
          <pc:sldMk cId="1507269156" sldId="519"/>
        </pc:sldMkLst>
        <pc:spChg chg="mod">
          <ac:chgData name="Daniel Elliott" userId="1d1bd61d-4593-4588-92ec-b90d0f2d0b61" providerId="ADAL" clId="{7D2935BC-1417-431F-81FB-3346496EE329}" dt="2022-06-28T10:59:10.843" v="3385" actId="113"/>
          <ac:spMkLst>
            <pc:docMk/>
            <pc:sldMk cId="1507269156" sldId="519"/>
            <ac:spMk id="2" creationId="{1EB57BC0-95E2-BAED-D851-E6E1C31FAC84}"/>
          </ac:spMkLst>
        </pc:spChg>
        <pc:spChg chg="mod">
          <ac:chgData name="Daniel Elliott" userId="1d1bd61d-4593-4588-92ec-b90d0f2d0b61" providerId="ADAL" clId="{7D2935BC-1417-431F-81FB-3346496EE329}" dt="2022-06-28T11:16:13.941" v="3405" actId="21"/>
          <ac:spMkLst>
            <pc:docMk/>
            <pc:sldMk cId="1507269156" sldId="519"/>
            <ac:spMk id="3" creationId="{A9FA5F78-8636-5167-0E75-A7B4DFA0598C}"/>
          </ac:spMkLst>
        </pc:spChg>
      </pc:sldChg>
      <pc:sldChg chg="addSp delSp modSp new mod ord setBg">
        <pc:chgData name="Daniel Elliott" userId="1d1bd61d-4593-4588-92ec-b90d0f2d0b61" providerId="ADAL" clId="{7D2935BC-1417-431F-81FB-3346496EE329}" dt="2022-06-28T11:25:27.459" v="4565" actId="962"/>
        <pc:sldMkLst>
          <pc:docMk/>
          <pc:sldMk cId="3206879108" sldId="520"/>
        </pc:sldMkLst>
        <pc:spChg chg="del">
          <ac:chgData name="Daniel Elliott" userId="1d1bd61d-4593-4588-92ec-b90d0f2d0b61" providerId="ADAL" clId="{7D2935BC-1417-431F-81FB-3346496EE329}" dt="2022-06-27T11:36:58.975" v="607" actId="478"/>
          <ac:spMkLst>
            <pc:docMk/>
            <pc:sldMk cId="3206879108" sldId="520"/>
            <ac:spMk id="2" creationId="{E4450009-4A4F-E9F8-3880-9DBEEBEE8261}"/>
          </ac:spMkLst>
        </pc:spChg>
        <pc:spChg chg="del">
          <ac:chgData name="Daniel Elliott" userId="1d1bd61d-4593-4588-92ec-b90d0f2d0b61" providerId="ADAL" clId="{7D2935BC-1417-431F-81FB-3346496EE329}" dt="2022-06-27T11:36:55.538" v="606"/>
          <ac:spMkLst>
            <pc:docMk/>
            <pc:sldMk cId="3206879108" sldId="520"/>
            <ac:spMk id="3" creationId="{535D755A-B91E-0C03-3B6A-6B879CB00771}"/>
          </ac:spMkLst>
        </pc:spChg>
        <pc:spChg chg="add mod">
          <ac:chgData name="Daniel Elliott" userId="1d1bd61d-4593-4588-92ec-b90d0f2d0b61" providerId="ADAL" clId="{7D2935BC-1417-431F-81FB-3346496EE329}" dt="2022-06-27T11:38:19.232" v="624" actId="20577"/>
          <ac:spMkLst>
            <pc:docMk/>
            <pc:sldMk cId="3206879108" sldId="520"/>
            <ac:spMk id="7" creationId="{73B1EFBE-DBD3-D5CD-C1FB-AF94501E5EFC}"/>
          </ac:spMkLst>
        </pc:spChg>
        <pc:picChg chg="add mod">
          <ac:chgData name="Daniel Elliott" userId="1d1bd61d-4593-4588-92ec-b90d0f2d0b61" providerId="ADAL" clId="{7D2935BC-1417-431F-81FB-3346496EE329}" dt="2022-06-28T11:25:26.713" v="4564" actId="962"/>
          <ac:picMkLst>
            <pc:docMk/>
            <pc:sldMk cId="3206879108" sldId="520"/>
            <ac:picMk id="4" creationId="{8A26748F-BBDB-A2BB-6F00-30CB0C702FAD}"/>
          </ac:picMkLst>
        </pc:picChg>
        <pc:picChg chg="add mod">
          <ac:chgData name="Daniel Elliott" userId="1d1bd61d-4593-4588-92ec-b90d0f2d0b61" providerId="ADAL" clId="{7D2935BC-1417-431F-81FB-3346496EE329}" dt="2022-06-28T11:25:27.459" v="4565" actId="962"/>
          <ac:picMkLst>
            <pc:docMk/>
            <pc:sldMk cId="3206879108" sldId="520"/>
            <ac:picMk id="5" creationId="{5622D7F8-2C1F-FF9D-707B-2BE8B65D0C11}"/>
          </ac:picMkLst>
        </pc:picChg>
      </pc:sldChg>
      <pc:sldChg chg="modSp new mod">
        <pc:chgData name="Daniel Elliott" userId="1d1bd61d-4593-4588-92ec-b90d0f2d0b61" providerId="ADAL" clId="{7D2935BC-1417-431F-81FB-3346496EE329}" dt="2022-06-28T10:51:21.789" v="3351" actId="113"/>
        <pc:sldMkLst>
          <pc:docMk/>
          <pc:sldMk cId="3803569287" sldId="521"/>
        </pc:sldMkLst>
        <pc:spChg chg="mod">
          <ac:chgData name="Daniel Elliott" userId="1d1bd61d-4593-4588-92ec-b90d0f2d0b61" providerId="ADAL" clId="{7D2935BC-1417-431F-81FB-3346496EE329}" dt="2022-06-28T10:51:21.789" v="3351" actId="113"/>
          <ac:spMkLst>
            <pc:docMk/>
            <pc:sldMk cId="3803569287" sldId="521"/>
            <ac:spMk id="2" creationId="{470F208B-4514-6BED-BD4F-780B18509A16}"/>
          </ac:spMkLst>
        </pc:spChg>
        <pc:spChg chg="mod">
          <ac:chgData name="Daniel Elliott" userId="1d1bd61d-4593-4588-92ec-b90d0f2d0b61" providerId="ADAL" clId="{7D2935BC-1417-431F-81FB-3346496EE329}" dt="2022-06-27T11:42:27.896" v="665"/>
          <ac:spMkLst>
            <pc:docMk/>
            <pc:sldMk cId="3803569287" sldId="521"/>
            <ac:spMk id="3" creationId="{4E800512-C0EF-E567-BF3F-DF05E8CB6B31}"/>
          </ac:spMkLst>
        </pc:spChg>
      </pc:sldChg>
      <pc:sldChg chg="addSp delSp modSp new del mod">
        <pc:chgData name="Daniel Elliott" userId="1d1bd61d-4593-4588-92ec-b90d0f2d0b61" providerId="ADAL" clId="{7D2935BC-1417-431F-81FB-3346496EE329}" dt="2022-06-27T11:50:47.529" v="902" actId="2696"/>
        <pc:sldMkLst>
          <pc:docMk/>
          <pc:sldMk cId="1824102008" sldId="522"/>
        </pc:sldMkLst>
        <pc:spChg chg="mod">
          <ac:chgData name="Daniel Elliott" userId="1d1bd61d-4593-4588-92ec-b90d0f2d0b61" providerId="ADAL" clId="{7D2935BC-1417-431F-81FB-3346496EE329}" dt="2022-06-27T11:50:41.306" v="900" actId="21"/>
          <ac:spMkLst>
            <pc:docMk/>
            <pc:sldMk cId="1824102008" sldId="522"/>
            <ac:spMk id="2" creationId="{7650CE99-1AA4-AF69-9797-0AD06E9C5509}"/>
          </ac:spMkLst>
        </pc:spChg>
        <pc:spChg chg="add del">
          <ac:chgData name="Daniel Elliott" userId="1d1bd61d-4593-4588-92ec-b90d0f2d0b61" providerId="ADAL" clId="{7D2935BC-1417-431F-81FB-3346496EE329}" dt="2022-06-27T11:44:54.303" v="692"/>
          <ac:spMkLst>
            <pc:docMk/>
            <pc:sldMk cId="1824102008" sldId="522"/>
            <ac:spMk id="3" creationId="{94F59A82-F6CD-332C-5F67-CD9C2D93E85A}"/>
          </ac:spMkLst>
        </pc:spChg>
        <pc:picChg chg="add del mod">
          <ac:chgData name="Daniel Elliott" userId="1d1bd61d-4593-4588-92ec-b90d0f2d0b61" providerId="ADAL" clId="{7D2935BC-1417-431F-81FB-3346496EE329}" dt="2022-06-27T11:44:54.303" v="692"/>
          <ac:picMkLst>
            <pc:docMk/>
            <pc:sldMk cId="1824102008" sldId="522"/>
            <ac:picMk id="4" creationId="{65AAC253-1A85-B15D-9872-9445521896CF}"/>
          </ac:picMkLst>
        </pc:picChg>
      </pc:sldChg>
      <pc:sldChg chg="modSp new mod ord">
        <pc:chgData name="Daniel Elliott" userId="1d1bd61d-4593-4588-92ec-b90d0f2d0b61" providerId="ADAL" clId="{7D2935BC-1417-431F-81FB-3346496EE329}" dt="2022-06-28T10:51:42.956" v="3354" actId="113"/>
        <pc:sldMkLst>
          <pc:docMk/>
          <pc:sldMk cId="1079523212" sldId="523"/>
        </pc:sldMkLst>
        <pc:spChg chg="mod">
          <ac:chgData name="Daniel Elliott" userId="1d1bd61d-4593-4588-92ec-b90d0f2d0b61" providerId="ADAL" clId="{7D2935BC-1417-431F-81FB-3346496EE329}" dt="2022-06-28T10:51:42.956" v="3354" actId="113"/>
          <ac:spMkLst>
            <pc:docMk/>
            <pc:sldMk cId="1079523212" sldId="523"/>
            <ac:spMk id="2" creationId="{704752AD-FB79-DC33-17BA-0589090459CB}"/>
          </ac:spMkLst>
        </pc:spChg>
        <pc:spChg chg="mod">
          <ac:chgData name="Daniel Elliott" userId="1d1bd61d-4593-4588-92ec-b90d0f2d0b61" providerId="ADAL" clId="{7D2935BC-1417-431F-81FB-3346496EE329}" dt="2022-06-27T17:44:28.948" v="1438" actId="20577"/>
          <ac:spMkLst>
            <pc:docMk/>
            <pc:sldMk cId="1079523212" sldId="523"/>
            <ac:spMk id="3" creationId="{1B6BC667-0C76-3B83-069E-8C6D24668F39}"/>
          </ac:spMkLst>
        </pc:spChg>
      </pc:sldChg>
      <pc:sldChg chg="addSp delSp modSp new del mod ord">
        <pc:chgData name="Daniel Elliott" userId="1d1bd61d-4593-4588-92ec-b90d0f2d0b61" providerId="ADAL" clId="{7D2935BC-1417-431F-81FB-3346496EE329}" dt="2022-06-28T11:15:39.493" v="3402" actId="2696"/>
        <pc:sldMkLst>
          <pc:docMk/>
          <pc:sldMk cId="913899759" sldId="524"/>
        </pc:sldMkLst>
        <pc:spChg chg="mod">
          <ac:chgData name="Daniel Elliott" userId="1d1bd61d-4593-4588-92ec-b90d0f2d0b61" providerId="ADAL" clId="{7D2935BC-1417-431F-81FB-3346496EE329}" dt="2022-06-28T11:15:32.299" v="3400" actId="21"/>
          <ac:spMkLst>
            <pc:docMk/>
            <pc:sldMk cId="913899759" sldId="524"/>
            <ac:spMk id="2" creationId="{06A0B2B4-E3CE-2151-A9EC-1F8FDF5CF233}"/>
          </ac:spMkLst>
        </pc:spChg>
        <pc:spChg chg="mod">
          <ac:chgData name="Daniel Elliott" userId="1d1bd61d-4593-4588-92ec-b90d0f2d0b61" providerId="ADAL" clId="{7D2935BC-1417-431F-81FB-3346496EE329}" dt="2022-06-28T10:40:40.695" v="3314" actId="20577"/>
          <ac:spMkLst>
            <pc:docMk/>
            <pc:sldMk cId="913899759" sldId="524"/>
            <ac:spMk id="3" creationId="{C7F60FDA-2845-5DB7-1177-E6E049EB7662}"/>
          </ac:spMkLst>
        </pc:spChg>
        <pc:picChg chg="add del mod">
          <ac:chgData name="Daniel Elliott" userId="1d1bd61d-4593-4588-92ec-b90d0f2d0b61" providerId="ADAL" clId="{7D2935BC-1417-431F-81FB-3346496EE329}" dt="2022-06-28T11:15:02.726" v="3395" actId="21"/>
          <ac:picMkLst>
            <pc:docMk/>
            <pc:sldMk cId="913899759" sldId="524"/>
            <ac:picMk id="5" creationId="{C82AB595-B78C-6D74-3640-D3226B1EBC2A}"/>
          </ac:picMkLst>
        </pc:picChg>
      </pc:sldChg>
      <pc:sldChg chg="modSp new mod ord">
        <pc:chgData name="Daniel Elliott" userId="1d1bd61d-4593-4588-92ec-b90d0f2d0b61" providerId="ADAL" clId="{7D2935BC-1417-431F-81FB-3346496EE329}" dt="2022-06-28T10:51:07.850" v="3348" actId="113"/>
        <pc:sldMkLst>
          <pc:docMk/>
          <pc:sldMk cId="4117948933" sldId="525"/>
        </pc:sldMkLst>
        <pc:spChg chg="mod">
          <ac:chgData name="Daniel Elliott" userId="1d1bd61d-4593-4588-92ec-b90d0f2d0b61" providerId="ADAL" clId="{7D2935BC-1417-431F-81FB-3346496EE329}" dt="2022-06-28T10:51:07.850" v="3348" actId="113"/>
          <ac:spMkLst>
            <pc:docMk/>
            <pc:sldMk cId="4117948933" sldId="525"/>
            <ac:spMk id="2" creationId="{0129FBD5-3FC4-BFDC-A578-E5DFAB4F6521}"/>
          </ac:spMkLst>
        </pc:spChg>
        <pc:spChg chg="mod">
          <ac:chgData name="Daniel Elliott" userId="1d1bd61d-4593-4588-92ec-b90d0f2d0b61" providerId="ADAL" clId="{7D2935BC-1417-431F-81FB-3346496EE329}" dt="2022-06-27T11:51:41.168" v="914" actId="20577"/>
          <ac:spMkLst>
            <pc:docMk/>
            <pc:sldMk cId="4117948933" sldId="525"/>
            <ac:spMk id="3" creationId="{154287F6-3534-54A5-14D6-FBFD8488F519}"/>
          </ac:spMkLst>
        </pc:spChg>
        <pc:spChg chg="mod">
          <ac:chgData name="Daniel Elliott" userId="1d1bd61d-4593-4588-92ec-b90d0f2d0b61" providerId="ADAL" clId="{7D2935BC-1417-431F-81FB-3346496EE329}" dt="2022-06-27T11:51:37.115" v="910" actId="21"/>
          <ac:spMkLst>
            <pc:docMk/>
            <pc:sldMk cId="4117948933" sldId="525"/>
            <ac:spMk id="4" creationId="{99F75BC6-86B5-8775-2A93-C8CE491115D1}"/>
          </ac:spMkLst>
        </pc:spChg>
      </pc:sldChg>
      <pc:sldChg chg="modSp new mod ord">
        <pc:chgData name="Daniel Elliott" userId="1d1bd61d-4593-4588-92ec-b90d0f2d0b61" providerId="ADAL" clId="{7D2935BC-1417-431F-81FB-3346496EE329}" dt="2022-06-28T10:58:21.322" v="3379" actId="20577"/>
        <pc:sldMkLst>
          <pc:docMk/>
          <pc:sldMk cId="1589615695" sldId="526"/>
        </pc:sldMkLst>
        <pc:spChg chg="mod">
          <ac:chgData name="Daniel Elliott" userId="1d1bd61d-4593-4588-92ec-b90d0f2d0b61" providerId="ADAL" clId="{7D2935BC-1417-431F-81FB-3346496EE329}" dt="2022-06-28T10:55:59.240" v="3371" actId="113"/>
          <ac:spMkLst>
            <pc:docMk/>
            <pc:sldMk cId="1589615695" sldId="526"/>
            <ac:spMk id="2" creationId="{284BD664-A6D7-6C18-E3B7-287A3A0B68C8}"/>
          </ac:spMkLst>
        </pc:spChg>
        <pc:spChg chg="mod">
          <ac:chgData name="Daniel Elliott" userId="1d1bd61d-4593-4588-92ec-b90d0f2d0b61" providerId="ADAL" clId="{7D2935BC-1417-431F-81FB-3346496EE329}" dt="2022-06-28T10:58:21.322" v="3379" actId="20577"/>
          <ac:spMkLst>
            <pc:docMk/>
            <pc:sldMk cId="1589615695" sldId="526"/>
            <ac:spMk id="3" creationId="{725B01E9-6028-7434-E1FF-E7FE4CDF5A4F}"/>
          </ac:spMkLst>
        </pc:spChg>
      </pc:sldChg>
      <pc:sldChg chg="modSp new mod">
        <pc:chgData name="Daniel Elliott" userId="1d1bd61d-4593-4588-92ec-b90d0f2d0b61" providerId="ADAL" clId="{7D2935BC-1417-431F-81FB-3346496EE329}" dt="2022-06-28T10:52:54.188" v="3357" actId="113"/>
        <pc:sldMkLst>
          <pc:docMk/>
          <pc:sldMk cId="1946240462" sldId="527"/>
        </pc:sldMkLst>
        <pc:spChg chg="mod">
          <ac:chgData name="Daniel Elliott" userId="1d1bd61d-4593-4588-92ec-b90d0f2d0b61" providerId="ADAL" clId="{7D2935BC-1417-431F-81FB-3346496EE329}" dt="2022-06-28T10:52:54.188" v="3357" actId="113"/>
          <ac:spMkLst>
            <pc:docMk/>
            <pc:sldMk cId="1946240462" sldId="527"/>
            <ac:spMk id="2" creationId="{B2977EA0-2B04-615A-1B5B-C966CB682CD5}"/>
          </ac:spMkLst>
        </pc:spChg>
        <pc:spChg chg="mod">
          <ac:chgData name="Daniel Elliott" userId="1d1bd61d-4593-4588-92ec-b90d0f2d0b61" providerId="ADAL" clId="{7D2935BC-1417-431F-81FB-3346496EE329}" dt="2022-06-27T17:36:55.519" v="1030" actId="27636"/>
          <ac:spMkLst>
            <pc:docMk/>
            <pc:sldMk cId="1946240462" sldId="527"/>
            <ac:spMk id="3" creationId="{FA7C4FBC-19CE-91C1-E230-7E31085A52DA}"/>
          </ac:spMkLst>
        </pc:spChg>
        <pc:spChg chg="mod">
          <ac:chgData name="Daniel Elliott" userId="1d1bd61d-4593-4588-92ec-b90d0f2d0b61" providerId="ADAL" clId="{7D2935BC-1417-431F-81FB-3346496EE329}" dt="2022-06-27T17:36:55.517" v="1029" actId="27636"/>
          <ac:spMkLst>
            <pc:docMk/>
            <pc:sldMk cId="1946240462" sldId="527"/>
            <ac:spMk id="4" creationId="{171AB1D4-DB49-9D9B-CCA5-0A6D529AF035}"/>
          </ac:spMkLst>
        </pc:spChg>
      </pc:sldChg>
      <pc:sldChg chg="addSp delSp modSp new mod ord">
        <pc:chgData name="Daniel Elliott" userId="1d1bd61d-4593-4588-92ec-b90d0f2d0b61" providerId="ADAL" clId="{7D2935BC-1417-431F-81FB-3346496EE329}" dt="2022-06-28T10:53:17.038" v="3363"/>
        <pc:sldMkLst>
          <pc:docMk/>
          <pc:sldMk cId="4138158929" sldId="528"/>
        </pc:sldMkLst>
        <pc:spChg chg="mod">
          <ac:chgData name="Daniel Elliott" userId="1d1bd61d-4593-4588-92ec-b90d0f2d0b61" providerId="ADAL" clId="{7D2935BC-1417-431F-81FB-3346496EE329}" dt="2022-06-28T10:53:01.005" v="3358" actId="113"/>
          <ac:spMkLst>
            <pc:docMk/>
            <pc:sldMk cId="4138158929" sldId="528"/>
            <ac:spMk id="2" creationId="{993B1EB1-9E87-87D6-46FD-F5169FA6CFD0}"/>
          </ac:spMkLst>
        </pc:spChg>
        <pc:spChg chg="del mod">
          <ac:chgData name="Daniel Elliott" userId="1d1bd61d-4593-4588-92ec-b90d0f2d0b61" providerId="ADAL" clId="{7D2935BC-1417-431F-81FB-3346496EE329}" dt="2022-06-27T17:37:38.106" v="1056" actId="478"/>
          <ac:spMkLst>
            <pc:docMk/>
            <pc:sldMk cId="4138158929" sldId="528"/>
            <ac:spMk id="3" creationId="{7AF35E82-D754-C700-62AB-1D84E4C3F6B8}"/>
          </ac:spMkLst>
        </pc:spChg>
        <pc:spChg chg="del">
          <ac:chgData name="Daniel Elliott" userId="1d1bd61d-4593-4588-92ec-b90d0f2d0b61" providerId="ADAL" clId="{7D2935BC-1417-431F-81FB-3346496EE329}" dt="2022-06-27T17:35:23.351" v="1014"/>
          <ac:spMkLst>
            <pc:docMk/>
            <pc:sldMk cId="4138158929" sldId="528"/>
            <ac:spMk id="4" creationId="{29BF368D-1410-11D6-8059-81F304406FB6}"/>
          </ac:spMkLst>
        </pc:spChg>
        <pc:picChg chg="add mod">
          <ac:chgData name="Daniel Elliott" userId="1d1bd61d-4593-4588-92ec-b90d0f2d0b61" providerId="ADAL" clId="{7D2935BC-1417-431F-81FB-3346496EE329}" dt="2022-06-28T10:53:10.160" v="3361" actId="1076"/>
          <ac:picMkLst>
            <pc:docMk/>
            <pc:sldMk cId="4138158929" sldId="528"/>
            <ac:picMk id="1026" creationId="{0259BB08-35B5-F5E1-75C3-7E2E3BFAED6B}"/>
          </ac:picMkLst>
        </pc:picChg>
      </pc:sldChg>
      <pc:sldChg chg="modSp new mod">
        <pc:chgData name="Daniel Elliott" userId="1d1bd61d-4593-4588-92ec-b90d0f2d0b61" providerId="ADAL" clId="{7D2935BC-1417-431F-81FB-3346496EE329}" dt="2022-06-28T10:52:16.933" v="3355" actId="113"/>
        <pc:sldMkLst>
          <pc:docMk/>
          <pc:sldMk cId="1898694038" sldId="529"/>
        </pc:sldMkLst>
        <pc:spChg chg="mod">
          <ac:chgData name="Daniel Elliott" userId="1d1bd61d-4593-4588-92ec-b90d0f2d0b61" providerId="ADAL" clId="{7D2935BC-1417-431F-81FB-3346496EE329}" dt="2022-06-28T10:52:16.933" v="3355" actId="113"/>
          <ac:spMkLst>
            <pc:docMk/>
            <pc:sldMk cId="1898694038" sldId="529"/>
            <ac:spMk id="2" creationId="{F4EC749D-86DB-CAD0-310F-260FC13E97E8}"/>
          </ac:spMkLst>
        </pc:spChg>
        <pc:spChg chg="mod">
          <ac:chgData name="Daniel Elliott" userId="1d1bd61d-4593-4588-92ec-b90d0f2d0b61" providerId="ADAL" clId="{7D2935BC-1417-431F-81FB-3346496EE329}" dt="2022-06-28T09:04:01.781" v="3098" actId="20577"/>
          <ac:spMkLst>
            <pc:docMk/>
            <pc:sldMk cId="1898694038" sldId="529"/>
            <ac:spMk id="3" creationId="{11632933-0A55-2F59-4F24-54AD567D32F2}"/>
          </ac:spMkLst>
        </pc:spChg>
      </pc:sldChg>
      <pc:sldChg chg="modSp new del mod">
        <pc:chgData name="Daniel Elliott" userId="1d1bd61d-4593-4588-92ec-b90d0f2d0b61" providerId="ADAL" clId="{7D2935BC-1417-431F-81FB-3346496EE329}" dt="2022-06-27T17:39:08.160" v="1073" actId="680"/>
        <pc:sldMkLst>
          <pc:docMk/>
          <pc:sldMk cId="3217075172" sldId="529"/>
        </pc:sldMkLst>
        <pc:spChg chg="mod">
          <ac:chgData name="Daniel Elliott" userId="1d1bd61d-4593-4588-92ec-b90d0f2d0b61" providerId="ADAL" clId="{7D2935BC-1417-431F-81FB-3346496EE329}" dt="2022-06-27T17:39:04.730" v="1072"/>
          <ac:spMkLst>
            <pc:docMk/>
            <pc:sldMk cId="3217075172" sldId="529"/>
            <ac:spMk id="3" creationId="{AC434B9B-9778-0ED6-66D5-2038A6313EE9}"/>
          </ac:spMkLst>
        </pc:spChg>
      </pc:sldChg>
      <pc:sldChg chg="addSp delSp modSp new mod">
        <pc:chgData name="Daniel Elliott" userId="1d1bd61d-4593-4588-92ec-b90d0f2d0b61" providerId="ADAL" clId="{7D2935BC-1417-431F-81FB-3346496EE329}" dt="2022-06-28T10:51:14.550" v="3350" actId="113"/>
        <pc:sldMkLst>
          <pc:docMk/>
          <pc:sldMk cId="1240900245" sldId="530"/>
        </pc:sldMkLst>
        <pc:spChg chg="mod">
          <ac:chgData name="Daniel Elliott" userId="1d1bd61d-4593-4588-92ec-b90d0f2d0b61" providerId="ADAL" clId="{7D2935BC-1417-431F-81FB-3346496EE329}" dt="2022-06-28T10:51:14.550" v="3350" actId="113"/>
          <ac:spMkLst>
            <pc:docMk/>
            <pc:sldMk cId="1240900245" sldId="530"/>
            <ac:spMk id="2" creationId="{C2D3234F-4CCE-E317-F41D-94A8916FF700}"/>
          </ac:spMkLst>
        </pc:spChg>
        <pc:spChg chg="del">
          <ac:chgData name="Daniel Elliott" userId="1d1bd61d-4593-4588-92ec-b90d0f2d0b61" providerId="ADAL" clId="{7D2935BC-1417-431F-81FB-3346496EE329}" dt="2022-06-28T10:24:34.165" v="3231" actId="931"/>
          <ac:spMkLst>
            <pc:docMk/>
            <pc:sldMk cId="1240900245" sldId="530"/>
            <ac:spMk id="3" creationId="{6435C43E-7CE0-F60C-727A-498D652E1375}"/>
          </ac:spMkLst>
        </pc:spChg>
        <pc:picChg chg="add mod">
          <ac:chgData name="Daniel Elliott" userId="1d1bd61d-4593-4588-92ec-b90d0f2d0b61" providerId="ADAL" clId="{7D2935BC-1417-431F-81FB-3346496EE329}" dt="2022-06-28T10:24:56.442" v="3237" actId="1076"/>
          <ac:picMkLst>
            <pc:docMk/>
            <pc:sldMk cId="1240900245" sldId="530"/>
            <ac:picMk id="5" creationId="{D00FB6F4-7D76-01E9-3944-C08DFA21240B}"/>
          </ac:picMkLst>
        </pc:picChg>
      </pc:sldChg>
      <pc:sldChg chg="modSp new del mod">
        <pc:chgData name="Daniel Elliott" userId="1d1bd61d-4593-4588-92ec-b90d0f2d0b61" providerId="ADAL" clId="{7D2935BC-1417-431F-81FB-3346496EE329}" dt="2022-06-27T17:49:42.574" v="1854" actId="2696"/>
        <pc:sldMkLst>
          <pc:docMk/>
          <pc:sldMk cId="534901044" sldId="531"/>
        </pc:sldMkLst>
        <pc:spChg chg="mod">
          <ac:chgData name="Daniel Elliott" userId="1d1bd61d-4593-4588-92ec-b90d0f2d0b61" providerId="ADAL" clId="{7D2935BC-1417-431F-81FB-3346496EE329}" dt="2022-06-27T17:49:34.930" v="1853" actId="20577"/>
          <ac:spMkLst>
            <pc:docMk/>
            <pc:sldMk cId="534901044" sldId="531"/>
            <ac:spMk id="2" creationId="{4275481C-6744-73E0-7BE0-D477847C1B5D}"/>
          </ac:spMkLst>
        </pc:spChg>
      </pc:sldChg>
      <pc:sldChg chg="modSp add mod">
        <pc:chgData name="Daniel Elliott" userId="1d1bd61d-4593-4588-92ec-b90d0f2d0b61" providerId="ADAL" clId="{7D2935BC-1417-431F-81FB-3346496EE329}" dt="2022-06-28T10:52:42.484" v="3356" actId="113"/>
        <pc:sldMkLst>
          <pc:docMk/>
          <pc:sldMk cId="1935399094" sldId="531"/>
        </pc:sldMkLst>
        <pc:spChg chg="mod">
          <ac:chgData name="Daniel Elliott" userId="1d1bd61d-4593-4588-92ec-b90d0f2d0b61" providerId="ADAL" clId="{7D2935BC-1417-431F-81FB-3346496EE329}" dt="2022-06-28T10:52:42.484" v="3356" actId="113"/>
          <ac:spMkLst>
            <pc:docMk/>
            <pc:sldMk cId="1935399094" sldId="531"/>
            <ac:spMk id="2" creationId="{F4EC749D-86DB-CAD0-310F-260FC13E97E8}"/>
          </ac:spMkLst>
        </pc:spChg>
        <pc:spChg chg="mod">
          <ac:chgData name="Daniel Elliott" userId="1d1bd61d-4593-4588-92ec-b90d0f2d0b61" providerId="ADAL" clId="{7D2935BC-1417-431F-81FB-3346496EE329}" dt="2022-06-28T09:10:49.417" v="3198" actId="20577"/>
          <ac:spMkLst>
            <pc:docMk/>
            <pc:sldMk cId="1935399094" sldId="531"/>
            <ac:spMk id="3" creationId="{11632933-0A55-2F59-4F24-54AD567D32F2}"/>
          </ac:spMkLst>
        </pc:spChg>
      </pc:sldChg>
      <pc:sldChg chg="modSp new mod">
        <pc:chgData name="Daniel Elliott" userId="1d1bd61d-4593-4588-92ec-b90d0f2d0b61" providerId="ADAL" clId="{7D2935BC-1417-431F-81FB-3346496EE329}" dt="2022-06-28T10:59:06.060" v="3384" actId="20577"/>
        <pc:sldMkLst>
          <pc:docMk/>
          <pc:sldMk cId="123512542" sldId="532"/>
        </pc:sldMkLst>
        <pc:spChg chg="mod">
          <ac:chgData name="Daniel Elliott" userId="1d1bd61d-4593-4588-92ec-b90d0f2d0b61" providerId="ADAL" clId="{7D2935BC-1417-431F-81FB-3346496EE329}" dt="2022-06-28T10:59:06.060" v="3384" actId="20577"/>
          <ac:spMkLst>
            <pc:docMk/>
            <pc:sldMk cId="123512542" sldId="532"/>
            <ac:spMk id="2" creationId="{00EAAE02-45D4-D440-EA13-D48BD06AE3B7}"/>
          </ac:spMkLst>
        </pc:spChg>
        <pc:spChg chg="mod">
          <ac:chgData name="Daniel Elliott" userId="1d1bd61d-4593-4588-92ec-b90d0f2d0b61" providerId="ADAL" clId="{7D2935BC-1417-431F-81FB-3346496EE329}" dt="2022-06-27T17:53:04.218" v="2357" actId="20577"/>
          <ac:spMkLst>
            <pc:docMk/>
            <pc:sldMk cId="123512542" sldId="532"/>
            <ac:spMk id="3" creationId="{4A4A4A18-996E-A60C-6041-7B684ABA3D2C}"/>
          </ac:spMkLst>
        </pc:spChg>
      </pc:sldChg>
      <pc:sldChg chg="new del">
        <pc:chgData name="Daniel Elliott" userId="1d1bd61d-4593-4588-92ec-b90d0f2d0b61" providerId="ADAL" clId="{7D2935BC-1417-431F-81FB-3346496EE329}" dt="2022-06-28T10:47:04.688" v="3345" actId="47"/>
        <pc:sldMkLst>
          <pc:docMk/>
          <pc:sldMk cId="2801543743" sldId="533"/>
        </pc:sldMkLst>
      </pc:sldChg>
      <pc:sldChg chg="new del">
        <pc:chgData name="Daniel Elliott" userId="1d1bd61d-4593-4588-92ec-b90d0f2d0b61" providerId="ADAL" clId="{7D2935BC-1417-431F-81FB-3346496EE329}" dt="2022-06-28T10:47:05.758" v="3346" actId="47"/>
        <pc:sldMkLst>
          <pc:docMk/>
          <pc:sldMk cId="3715882573" sldId="534"/>
        </pc:sldMkLst>
      </pc:sldChg>
      <pc:sldChg chg="modSp add mod">
        <pc:chgData name="Daniel Elliott" userId="1d1bd61d-4593-4588-92ec-b90d0f2d0b61" providerId="ADAL" clId="{7D2935BC-1417-431F-81FB-3346496EE329}" dt="2022-06-28T11:25:31.188" v="4567" actId="962"/>
        <pc:sldMkLst>
          <pc:docMk/>
          <pc:sldMk cId="3376357480" sldId="535"/>
        </pc:sldMkLst>
        <pc:picChg chg="mod">
          <ac:chgData name="Daniel Elliott" userId="1d1bd61d-4593-4588-92ec-b90d0f2d0b61" providerId="ADAL" clId="{7D2935BC-1417-431F-81FB-3346496EE329}" dt="2022-06-28T11:25:31.188" v="4567" actId="962"/>
          <ac:picMkLst>
            <pc:docMk/>
            <pc:sldMk cId="3376357480" sldId="535"/>
            <ac:picMk id="5" creationId="{7C3FA3B0-13C9-4D89-993D-E14737AE43BD}"/>
          </ac:picMkLst>
        </pc:picChg>
      </pc:sldChg>
      <pc:sldChg chg="modSp add mod">
        <pc:chgData name="Daniel Elliott" userId="1d1bd61d-4593-4588-92ec-b90d0f2d0b61" providerId="ADAL" clId="{7D2935BC-1417-431F-81FB-3346496EE329}" dt="2022-06-28T11:25:31.188" v="4567" actId="962"/>
        <pc:sldMkLst>
          <pc:docMk/>
          <pc:sldMk cId="4072386357" sldId="536"/>
        </pc:sldMkLst>
        <pc:picChg chg="mod">
          <ac:chgData name="Daniel Elliott" userId="1d1bd61d-4593-4588-92ec-b90d0f2d0b61" providerId="ADAL" clId="{7D2935BC-1417-431F-81FB-3346496EE329}" dt="2022-06-28T11:25:31.188" v="4567" actId="962"/>
          <ac:picMkLst>
            <pc:docMk/>
            <pc:sldMk cId="4072386357" sldId="536"/>
            <ac:picMk id="5" creationId="{54192334-EAB0-40E0-95DB-371A2B03B40A}"/>
          </ac:picMkLst>
        </pc:picChg>
      </pc:sldChg>
      <pc:sldChg chg="addSp delSp modSp add mod">
        <pc:chgData name="Daniel Elliott" userId="1d1bd61d-4593-4588-92ec-b90d0f2d0b61" providerId="ADAL" clId="{7D2935BC-1417-431F-81FB-3346496EE329}" dt="2022-06-28T10:54:57.446" v="3370" actId="478"/>
        <pc:sldMkLst>
          <pc:docMk/>
          <pc:sldMk cId="4088155498" sldId="537"/>
        </pc:sldMkLst>
        <pc:spChg chg="add del mod">
          <ac:chgData name="Daniel Elliott" userId="1d1bd61d-4593-4588-92ec-b90d0f2d0b61" providerId="ADAL" clId="{7D2935BC-1417-431F-81FB-3346496EE329}" dt="2022-06-28T10:54:57.446" v="3370" actId="478"/>
          <ac:spMkLst>
            <pc:docMk/>
            <pc:sldMk cId="4088155498" sldId="537"/>
            <ac:spMk id="3" creationId="{73317E50-4D5D-333E-0B02-D44FD36971E6}"/>
          </ac:spMkLst>
        </pc:spChg>
        <pc:picChg chg="del">
          <ac:chgData name="Daniel Elliott" userId="1d1bd61d-4593-4588-92ec-b90d0f2d0b61" providerId="ADAL" clId="{7D2935BC-1417-431F-81FB-3346496EE329}" dt="2022-06-28T10:54:41.362" v="3368" actId="478"/>
          <ac:picMkLst>
            <pc:docMk/>
            <pc:sldMk cId="4088155498" sldId="537"/>
            <ac:picMk id="1026" creationId="{0259BB08-35B5-F5E1-75C3-7E2E3BFAED6B}"/>
          </ac:picMkLst>
        </pc:picChg>
        <pc:picChg chg="add mod">
          <ac:chgData name="Daniel Elliott" userId="1d1bd61d-4593-4588-92ec-b90d0f2d0b61" providerId="ADAL" clId="{7D2935BC-1417-431F-81FB-3346496EE329}" dt="2022-06-28T10:54:44.728" v="3369" actId="1076"/>
          <ac:picMkLst>
            <pc:docMk/>
            <pc:sldMk cId="4088155498" sldId="537"/>
            <ac:picMk id="2050" creationId="{E1F9C695-2459-0589-1284-29636967D242}"/>
          </ac:picMkLst>
        </pc:picChg>
      </pc:sldChg>
      <pc:sldChg chg="new del">
        <pc:chgData name="Daniel Elliott" userId="1d1bd61d-4593-4588-92ec-b90d0f2d0b61" providerId="ADAL" clId="{7D2935BC-1417-431F-81FB-3346496EE329}" dt="2022-06-28T11:14:52.042" v="3391" actId="2696"/>
        <pc:sldMkLst>
          <pc:docMk/>
          <pc:sldMk cId="3154087857" sldId="538"/>
        </pc:sldMkLst>
      </pc:sldChg>
      <pc:sldChg chg="addSp delSp modSp new mod ord">
        <pc:chgData name="Daniel Elliott" userId="1d1bd61d-4593-4588-92ec-b90d0f2d0b61" providerId="ADAL" clId="{7D2935BC-1417-431F-81FB-3346496EE329}" dt="2022-06-28T11:25:28.310" v="4566" actId="962"/>
        <pc:sldMkLst>
          <pc:docMk/>
          <pc:sldMk cId="3938156274" sldId="538"/>
        </pc:sldMkLst>
        <pc:spChg chg="mod">
          <ac:chgData name="Daniel Elliott" userId="1d1bd61d-4593-4588-92ec-b90d0f2d0b61" providerId="ADAL" clId="{7D2935BC-1417-431F-81FB-3346496EE329}" dt="2022-06-28T11:15:36.398" v="3401"/>
          <ac:spMkLst>
            <pc:docMk/>
            <pc:sldMk cId="3938156274" sldId="538"/>
            <ac:spMk id="2" creationId="{F2DF33D0-F591-39C6-0EE1-EF8D2D8F8628}"/>
          </ac:spMkLst>
        </pc:spChg>
        <pc:spChg chg="mod">
          <ac:chgData name="Daniel Elliott" userId="1d1bd61d-4593-4588-92ec-b90d0f2d0b61" providerId="ADAL" clId="{7D2935BC-1417-431F-81FB-3346496EE329}" dt="2022-06-28T11:15:24.559" v="3399" actId="27636"/>
          <ac:spMkLst>
            <pc:docMk/>
            <pc:sldMk cId="3938156274" sldId="538"/>
            <ac:spMk id="3" creationId="{B50B95FE-840F-222C-2EF1-C9C7F028D0DD}"/>
          </ac:spMkLst>
        </pc:spChg>
        <pc:spChg chg="del">
          <ac:chgData name="Daniel Elliott" userId="1d1bd61d-4593-4588-92ec-b90d0f2d0b61" providerId="ADAL" clId="{7D2935BC-1417-431F-81FB-3346496EE329}" dt="2022-06-28T11:15:06.377" v="3396"/>
          <ac:spMkLst>
            <pc:docMk/>
            <pc:sldMk cId="3938156274" sldId="538"/>
            <ac:spMk id="4" creationId="{FA2C8888-9065-29EA-1CDB-72B927BDABD3}"/>
          </ac:spMkLst>
        </pc:spChg>
        <pc:picChg chg="add mod">
          <ac:chgData name="Daniel Elliott" userId="1d1bd61d-4593-4588-92ec-b90d0f2d0b61" providerId="ADAL" clId="{7D2935BC-1417-431F-81FB-3346496EE329}" dt="2022-06-28T11:25:28.310" v="4566" actId="962"/>
          <ac:picMkLst>
            <pc:docMk/>
            <pc:sldMk cId="3938156274" sldId="538"/>
            <ac:picMk id="5" creationId="{C5DE84ED-3EC6-EE5F-99D1-2AF4FA4978E2}"/>
          </ac:picMkLst>
        </pc:picChg>
      </pc:sldChg>
      <pc:sldChg chg="addSp delSp modSp new mod setBg">
        <pc:chgData name="Daniel Elliott" userId="1d1bd61d-4593-4588-92ec-b90d0f2d0b61" providerId="ADAL" clId="{7D2935BC-1417-431F-81FB-3346496EE329}" dt="2022-06-28T11:17:44.575" v="3423" actId="255"/>
        <pc:sldMkLst>
          <pc:docMk/>
          <pc:sldMk cId="2069110226" sldId="539"/>
        </pc:sldMkLst>
        <pc:spChg chg="mod">
          <ac:chgData name="Daniel Elliott" userId="1d1bd61d-4593-4588-92ec-b90d0f2d0b61" providerId="ADAL" clId="{7D2935BC-1417-431F-81FB-3346496EE329}" dt="2022-06-28T11:17:36.612" v="3422" actId="26606"/>
          <ac:spMkLst>
            <pc:docMk/>
            <pc:sldMk cId="2069110226" sldId="539"/>
            <ac:spMk id="2" creationId="{1203D65F-C46F-A5B8-E7EC-A1CCA3C25AE7}"/>
          </ac:spMkLst>
        </pc:spChg>
        <pc:spChg chg="del">
          <ac:chgData name="Daniel Elliott" userId="1d1bd61d-4593-4588-92ec-b90d0f2d0b61" providerId="ADAL" clId="{7D2935BC-1417-431F-81FB-3346496EE329}" dt="2022-06-28T11:16:42.077" v="3409" actId="931"/>
          <ac:spMkLst>
            <pc:docMk/>
            <pc:sldMk cId="2069110226" sldId="539"/>
            <ac:spMk id="3" creationId="{4D83B313-C674-AE48-2F11-2CA291740661}"/>
          </ac:spMkLst>
        </pc:spChg>
        <pc:spChg chg="add del mod">
          <ac:chgData name="Daniel Elliott" userId="1d1bd61d-4593-4588-92ec-b90d0f2d0b61" providerId="ADAL" clId="{7D2935BC-1417-431F-81FB-3346496EE329}" dt="2022-06-28T11:17:36.612" v="3422" actId="26606"/>
          <ac:spMkLst>
            <pc:docMk/>
            <pc:sldMk cId="2069110226" sldId="539"/>
            <ac:spMk id="4" creationId="{AB865B39-A701-096C-6398-7795D71BE88B}"/>
          </ac:spMkLst>
        </pc:spChg>
        <pc:spChg chg="add del">
          <ac:chgData name="Daniel Elliott" userId="1d1bd61d-4593-4588-92ec-b90d0f2d0b61" providerId="ADAL" clId="{7D2935BC-1417-431F-81FB-3346496EE329}" dt="2022-06-28T11:17:17.731" v="3417" actId="26606"/>
          <ac:spMkLst>
            <pc:docMk/>
            <pc:sldMk cId="2069110226" sldId="539"/>
            <ac:spMk id="10" creationId="{79BB35BC-D5C2-4C8B-A22A-A71E6191913B}"/>
          </ac:spMkLst>
        </pc:spChg>
        <pc:spChg chg="add del">
          <ac:chgData name="Daniel Elliott" userId="1d1bd61d-4593-4588-92ec-b90d0f2d0b61" providerId="ADAL" clId="{7D2935BC-1417-431F-81FB-3346496EE329}" dt="2022-06-28T11:17:08.487" v="3413" actId="26606"/>
          <ac:spMkLst>
            <pc:docMk/>
            <pc:sldMk cId="2069110226" sldId="539"/>
            <ac:spMk id="11" creationId="{F13C74B1-5B17-4795-BED0-7140497B445A}"/>
          </ac:spMkLst>
        </pc:spChg>
        <pc:spChg chg="add del">
          <ac:chgData name="Daniel Elliott" userId="1d1bd61d-4593-4588-92ec-b90d0f2d0b61" providerId="ADAL" clId="{7D2935BC-1417-431F-81FB-3346496EE329}" dt="2022-06-28T11:17:17.731" v="3417" actId="26606"/>
          <ac:spMkLst>
            <pc:docMk/>
            <pc:sldMk cId="2069110226" sldId="539"/>
            <ac:spMk id="12" creationId="{AB865B39-A701-096C-6398-7795D71BE88B}"/>
          </ac:spMkLst>
        </pc:spChg>
        <pc:spChg chg="add del">
          <ac:chgData name="Daniel Elliott" userId="1d1bd61d-4593-4588-92ec-b90d0f2d0b61" providerId="ADAL" clId="{7D2935BC-1417-431F-81FB-3346496EE329}" dt="2022-06-28T11:17:08.487" v="3413" actId="26606"/>
          <ac:spMkLst>
            <pc:docMk/>
            <pc:sldMk cId="2069110226" sldId="539"/>
            <ac:spMk id="13" creationId="{D4974D33-8DC5-464E-8C6D-BE58F0669C17}"/>
          </ac:spMkLst>
        </pc:spChg>
        <pc:spChg chg="add del">
          <ac:chgData name="Daniel Elliott" userId="1d1bd61d-4593-4588-92ec-b90d0f2d0b61" providerId="ADAL" clId="{7D2935BC-1417-431F-81FB-3346496EE329}" dt="2022-06-28T11:17:24.687" v="3419" actId="26606"/>
          <ac:spMkLst>
            <pc:docMk/>
            <pc:sldMk cId="2069110226" sldId="539"/>
            <ac:spMk id="14" creationId="{AB865B39-A701-096C-6398-7795D71BE88B}"/>
          </ac:spMkLst>
        </pc:spChg>
        <pc:spChg chg="add del">
          <ac:chgData name="Daniel Elliott" userId="1d1bd61d-4593-4588-92ec-b90d0f2d0b61" providerId="ADAL" clId="{7D2935BC-1417-431F-81FB-3346496EE329}" dt="2022-06-28T11:17:36.606" v="3421" actId="26606"/>
          <ac:spMkLst>
            <pc:docMk/>
            <pc:sldMk cId="2069110226" sldId="539"/>
            <ac:spMk id="16" creationId="{F13C74B1-5B17-4795-BED0-7140497B445A}"/>
          </ac:spMkLst>
        </pc:spChg>
        <pc:spChg chg="add del">
          <ac:chgData name="Daniel Elliott" userId="1d1bd61d-4593-4588-92ec-b90d0f2d0b61" providerId="ADAL" clId="{7D2935BC-1417-431F-81FB-3346496EE329}" dt="2022-06-28T11:17:36.606" v="3421" actId="26606"/>
          <ac:spMkLst>
            <pc:docMk/>
            <pc:sldMk cId="2069110226" sldId="539"/>
            <ac:spMk id="17" creationId="{D4974D33-8DC5-464E-8C6D-BE58F0669C17}"/>
          </ac:spMkLst>
        </pc:spChg>
        <pc:spChg chg="add del">
          <ac:chgData name="Daniel Elliott" userId="1d1bd61d-4593-4588-92ec-b90d0f2d0b61" providerId="ADAL" clId="{7D2935BC-1417-431F-81FB-3346496EE329}" dt="2022-06-28T11:17:36.606" v="3421" actId="26606"/>
          <ac:spMkLst>
            <pc:docMk/>
            <pc:sldMk cId="2069110226" sldId="539"/>
            <ac:spMk id="18" creationId="{AB865B39-A701-096C-6398-7795D71BE88B}"/>
          </ac:spMkLst>
        </pc:spChg>
        <pc:spChg chg="add mod">
          <ac:chgData name="Daniel Elliott" userId="1d1bd61d-4593-4588-92ec-b90d0f2d0b61" providerId="ADAL" clId="{7D2935BC-1417-431F-81FB-3346496EE329}" dt="2022-06-28T11:17:44.575" v="3423" actId="255"/>
          <ac:spMkLst>
            <pc:docMk/>
            <pc:sldMk cId="2069110226" sldId="539"/>
            <ac:spMk id="20" creationId="{AB865B39-A701-096C-6398-7795D71BE88B}"/>
          </ac:spMkLst>
        </pc:spChg>
        <pc:graphicFrameChg chg="add del">
          <ac:chgData name="Daniel Elliott" userId="1d1bd61d-4593-4588-92ec-b90d0f2d0b61" providerId="ADAL" clId="{7D2935BC-1417-431F-81FB-3346496EE329}" dt="2022-06-28T11:17:13.069" v="3415" actId="26606"/>
          <ac:graphicFrameMkLst>
            <pc:docMk/>
            <pc:sldMk cId="2069110226" sldId="539"/>
            <ac:graphicFrameMk id="8" creationId="{2806536B-8033-6E79-304B-181452FE12A7}"/>
          </ac:graphicFrameMkLst>
        </pc:graphicFrameChg>
        <pc:picChg chg="add mod ord">
          <ac:chgData name="Daniel Elliott" userId="1d1bd61d-4593-4588-92ec-b90d0f2d0b61" providerId="ADAL" clId="{7D2935BC-1417-431F-81FB-3346496EE329}" dt="2022-06-28T11:17:36.612" v="3422" actId="26606"/>
          <ac:picMkLst>
            <pc:docMk/>
            <pc:sldMk cId="2069110226" sldId="539"/>
            <ac:picMk id="6" creationId="{13442D9E-4131-A062-0F70-8787D58250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751D9-FCBB-4D97-8FFE-E2F004BA294C}" type="datetimeFigureOut">
              <a:rPr lang="en-IE" smtClean="0"/>
              <a:t>28/06/2022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135A6-9DE5-416B-9031-E9E7A8C2E8AC}" type="slidenum">
              <a:rPr lang="en-IE" smtClean="0"/>
              <a:t>‹#›</a:t>
            </a:fld>
            <a:endParaRPr lang="en-IE"/>
          </a:p>
        </p:txBody>
      </p:sp>
    </p:spTree>
    <p:extLst>
      <p:ext uri="{BB962C8B-B14F-4D97-AF65-F5344CB8AC3E}">
        <p14:creationId xmlns:p14="http://schemas.microsoft.com/office/powerpoint/2010/main" val="87812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Clarity needed in order to plan effectively</a:t>
            </a:r>
          </a:p>
        </p:txBody>
      </p:sp>
      <p:sp>
        <p:nvSpPr>
          <p:cNvPr id="4" name="Slide Number Placeholder 3"/>
          <p:cNvSpPr>
            <a:spLocks noGrp="1"/>
          </p:cNvSpPr>
          <p:nvPr>
            <p:ph type="sldNum" sz="quarter" idx="5"/>
          </p:nvPr>
        </p:nvSpPr>
        <p:spPr/>
        <p:txBody>
          <a:bodyPr/>
          <a:lstStyle/>
          <a:p>
            <a:fld id="{120135A6-9DE5-416B-9031-E9E7A8C2E8AC}" type="slidenum">
              <a:rPr lang="en-IE" smtClean="0"/>
              <a:t>6</a:t>
            </a:fld>
            <a:endParaRPr lang="en-IE"/>
          </a:p>
        </p:txBody>
      </p:sp>
    </p:spTree>
    <p:extLst>
      <p:ext uri="{BB962C8B-B14F-4D97-AF65-F5344CB8AC3E}">
        <p14:creationId xmlns:p14="http://schemas.microsoft.com/office/powerpoint/2010/main" val="339909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86254F93-6B64-4FFB-A72A-5D0D72B80A19}" type="slidenum">
              <a:rPr lang="en-IE" smtClean="0"/>
              <a:t>8</a:t>
            </a:fld>
            <a:endParaRPr lang="en-IE"/>
          </a:p>
        </p:txBody>
      </p:sp>
    </p:spTree>
    <p:extLst>
      <p:ext uri="{BB962C8B-B14F-4D97-AF65-F5344CB8AC3E}">
        <p14:creationId xmlns:p14="http://schemas.microsoft.com/office/powerpoint/2010/main" val="356834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350F-A1A6-41BB-AFD3-1AE73D6392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dirty="0"/>
          </a:p>
        </p:txBody>
      </p:sp>
      <p:sp>
        <p:nvSpPr>
          <p:cNvPr id="3" name="Subtitle 2">
            <a:extLst>
              <a:ext uri="{FF2B5EF4-FFF2-40B4-BE49-F238E27FC236}">
                <a16:creationId xmlns:a16="http://schemas.microsoft.com/office/drawing/2014/main" id="{0682E5E1-B828-4C15-8CF1-9F603D1FA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322698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3F7E-CB06-4B37-975D-25A030DA8F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37F02FA-8471-4084-8286-C93937FAF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36923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2B1E4-3E04-4D0B-81D3-46159FDA0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B16D920-7930-41E0-831E-405D3C6B1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21277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8D91-D797-483D-B0A4-EFDDFEB906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B92D05B-DB44-4568-8E28-267F33D24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14696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B18F-C5C4-406E-AA9B-F587E3F4F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56ECBFB-18BA-4755-9BE2-3A539E2D51B2}"/>
              </a:ext>
            </a:extLst>
          </p:cNvPr>
          <p:cNvSpPr>
            <a:spLocks noGrp="1"/>
          </p:cNvSpPr>
          <p:nvPr>
            <p:ph type="body" idx="1"/>
          </p:nvPr>
        </p:nvSpPr>
        <p:spPr>
          <a:xfrm>
            <a:off x="831850" y="4589463"/>
            <a:ext cx="10515600" cy="117125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0318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4E8E-8771-4450-863C-0C82722030A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780E6C-9B53-4871-A3FE-38010F6777DB}"/>
              </a:ext>
            </a:extLst>
          </p:cNvPr>
          <p:cNvSpPr>
            <a:spLocks noGrp="1"/>
          </p:cNvSpPr>
          <p:nvPr>
            <p:ph sz="half" idx="1"/>
          </p:nvPr>
        </p:nvSpPr>
        <p:spPr>
          <a:xfrm>
            <a:off x="838200" y="1825625"/>
            <a:ext cx="5181600" cy="3961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804D31A9-EBFE-4C26-85F9-AFF9973F6E4A}"/>
              </a:ext>
            </a:extLst>
          </p:cNvPr>
          <p:cNvSpPr>
            <a:spLocks noGrp="1"/>
          </p:cNvSpPr>
          <p:nvPr>
            <p:ph sz="half" idx="2"/>
          </p:nvPr>
        </p:nvSpPr>
        <p:spPr>
          <a:xfrm>
            <a:off x="6172200" y="1825625"/>
            <a:ext cx="5181600" cy="3961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2341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5E2-E00E-402E-800C-60A1FB92565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03E0A2-FB12-4D25-A9D7-579204DFA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04181-2628-4DF0-B895-8A80A78AB10C}"/>
              </a:ext>
            </a:extLst>
          </p:cNvPr>
          <p:cNvSpPr>
            <a:spLocks noGrp="1"/>
          </p:cNvSpPr>
          <p:nvPr>
            <p:ph sz="half" idx="2"/>
          </p:nvPr>
        </p:nvSpPr>
        <p:spPr>
          <a:xfrm>
            <a:off x="839788" y="2505075"/>
            <a:ext cx="5157787" cy="3268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227454A-239B-42BC-9E6D-B2D1AB901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DD531-3461-40B6-9AFC-821D21D7FAEC}"/>
              </a:ext>
            </a:extLst>
          </p:cNvPr>
          <p:cNvSpPr>
            <a:spLocks noGrp="1"/>
          </p:cNvSpPr>
          <p:nvPr>
            <p:ph sz="quarter" idx="4"/>
          </p:nvPr>
        </p:nvSpPr>
        <p:spPr>
          <a:xfrm>
            <a:off x="6172200" y="2505075"/>
            <a:ext cx="5183188" cy="3268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10876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FD7E-2E9B-4B00-BF64-55334C8B716F}"/>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96616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14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15D-B4D3-4B75-ACEC-FCD38AB3E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34F0D41-B09C-48C5-81B6-67A0EE945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DDAF6B1-FED0-4BFC-BCC7-77A11EC7A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6586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17C6-10F1-4C69-BD5A-A01AE1EBD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EC7FBDA-0EAC-41FD-919E-F42DE68E1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4D9B33B-1B5F-414E-8730-3F5E7A442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8082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7CB88-06B5-47E2-A25F-925F523DC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A8BE59-D938-401E-9219-EF8C6C0E71EB}"/>
              </a:ext>
            </a:extLst>
          </p:cNvPr>
          <p:cNvSpPr>
            <a:spLocks noGrp="1"/>
          </p:cNvSpPr>
          <p:nvPr>
            <p:ph type="body" idx="1"/>
          </p:nvPr>
        </p:nvSpPr>
        <p:spPr>
          <a:xfrm>
            <a:off x="838200" y="1801194"/>
            <a:ext cx="10515600" cy="3791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8" name="Footer Placeholder 4">
            <a:extLst>
              <a:ext uri="{FF2B5EF4-FFF2-40B4-BE49-F238E27FC236}">
                <a16:creationId xmlns:a16="http://schemas.microsoft.com/office/drawing/2014/main" id="{57E5452A-7C3D-43D2-A5BF-F2971843E1F8}"/>
              </a:ext>
            </a:extLst>
          </p:cNvPr>
          <p:cNvSpPr txBox="1">
            <a:spLocks/>
          </p:cNvSpPr>
          <p:nvPr userDrawn="1"/>
        </p:nvSpPr>
        <p:spPr>
          <a:xfrm>
            <a:off x="2912012" y="6127750"/>
            <a:ext cx="5261317" cy="365125"/>
          </a:xfrm>
          <a:prstGeom prst="rect">
            <a:avLst/>
          </a:prstGeom>
        </p:spPr>
        <p:txBody>
          <a:bodyPr/>
          <a:lstStyle>
            <a:defPPr>
              <a:defRPr lang="en-US"/>
            </a:defPPr>
            <a:lvl1pPr marL="0" algn="l" defTabSz="457200" rtl="0" eaLnBrk="1" latinLnBrk="0" hangingPunct="1">
              <a:defRPr sz="2000" b="0" kern="1200">
                <a:solidFill>
                  <a:srgbClr val="00437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a:t>Making Access and Inclusion Everyone’s Business</a:t>
            </a:r>
            <a:endParaRPr lang="en-IE" dirty="0"/>
          </a:p>
        </p:txBody>
      </p:sp>
      <p:pic>
        <p:nvPicPr>
          <p:cNvPr id="9" name="Picture 8" descr="Logo&#10;&#10;Description automatically generated">
            <a:extLst>
              <a:ext uri="{FF2B5EF4-FFF2-40B4-BE49-F238E27FC236}">
                <a16:creationId xmlns:a16="http://schemas.microsoft.com/office/drawing/2014/main" id="{2163A089-2B43-48E8-A0C9-91DF08CC49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46334" y="6055946"/>
            <a:ext cx="3564311" cy="535403"/>
          </a:xfrm>
          <a:prstGeom prst="rect">
            <a:avLst/>
          </a:prstGeom>
        </p:spPr>
      </p:pic>
      <p:pic>
        <p:nvPicPr>
          <p:cNvPr id="10" name="Picture 9" descr="Text&#10;&#10;Description automatically generated">
            <a:extLst>
              <a:ext uri="{FF2B5EF4-FFF2-40B4-BE49-F238E27FC236}">
                <a16:creationId xmlns:a16="http://schemas.microsoft.com/office/drawing/2014/main" id="{93E0E4BF-0712-4ADC-B6AE-7C7BCBF18DE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7955" y="5879524"/>
            <a:ext cx="2687691" cy="888243"/>
          </a:xfrm>
          <a:prstGeom prst="rect">
            <a:avLst/>
          </a:prstGeom>
        </p:spPr>
      </p:pic>
    </p:spTree>
    <p:extLst>
      <p:ext uri="{BB962C8B-B14F-4D97-AF65-F5344CB8AC3E}">
        <p14:creationId xmlns:p14="http://schemas.microsoft.com/office/powerpoint/2010/main" val="2642079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9fMpgohsFPI&amp;list=PLa7J0DBJ12C3_GcuFUqMS19t1tVCYan74" TargetMode="External"/><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hyperlink" Target="https://opencourses.ie/opencourse/universal-design-in-teaching-and-learning/" TargetMode="External"/><Relationship Id="rId4" Type="http://schemas.openxmlformats.org/officeDocument/2006/relationships/hyperlink" Target="https://www.ucd.ie/universityforall/resourcehu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G0PQL3FLzuo?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Image depicting a crowd of people wearing face masks.">
            <a:extLst>
              <a:ext uri="{FF2B5EF4-FFF2-40B4-BE49-F238E27FC236}">
                <a16:creationId xmlns:a16="http://schemas.microsoft.com/office/drawing/2014/main" id="{8A26748F-BBDB-A2BB-6F00-30CB0C702FAD}"/>
              </a:ext>
            </a:extLst>
          </p:cNvPr>
          <p:cNvPicPr>
            <a:picLocks noGrp="1" noChangeAspect="1"/>
          </p:cNvPicPr>
          <p:nvPr>
            <p:ph idx="1"/>
          </p:nvPr>
        </p:nvPicPr>
        <p:blipFill>
          <a:blip r:embed="rId2"/>
          <a:stretch>
            <a:fillRect/>
          </a:stretch>
        </p:blipFill>
        <p:spPr>
          <a:xfrm>
            <a:off x="643468" y="276697"/>
            <a:ext cx="5291666" cy="2487082"/>
          </a:xfrm>
          <a:prstGeom prst="rect">
            <a:avLst/>
          </a:prstGeom>
        </p:spPr>
      </p:pic>
      <p:pic>
        <p:nvPicPr>
          <p:cNvPr id="5" name="Picture 4" descr="Text: University for All Seminar 26th May 2022&#10;Enhancing student engagement in a COVID world - is Universal Design the answer?">
            <a:extLst>
              <a:ext uri="{FF2B5EF4-FFF2-40B4-BE49-F238E27FC236}">
                <a16:creationId xmlns:a16="http://schemas.microsoft.com/office/drawing/2014/main" id="{5622D7F8-2C1F-FF9D-707B-2BE8B65D0C11}"/>
              </a:ext>
            </a:extLst>
          </p:cNvPr>
          <p:cNvPicPr>
            <a:picLocks noChangeAspect="1"/>
          </p:cNvPicPr>
          <p:nvPr/>
        </p:nvPicPr>
        <p:blipFill>
          <a:blip r:embed="rId3"/>
          <a:stretch>
            <a:fillRect/>
          </a:stretch>
        </p:blipFill>
        <p:spPr>
          <a:xfrm>
            <a:off x="6256865" y="1040659"/>
            <a:ext cx="5291667" cy="1547813"/>
          </a:xfrm>
          <a:prstGeom prst="rect">
            <a:avLst/>
          </a:prstGeom>
        </p:spPr>
      </p:pic>
      <p:sp>
        <p:nvSpPr>
          <p:cNvPr id="7" name="TextBox 6">
            <a:extLst>
              <a:ext uri="{FF2B5EF4-FFF2-40B4-BE49-F238E27FC236}">
                <a16:creationId xmlns:a16="http://schemas.microsoft.com/office/drawing/2014/main" id="{73B1EFBE-DBD3-D5CD-C1FB-AF94501E5EFC}"/>
              </a:ext>
            </a:extLst>
          </p:cNvPr>
          <p:cNvSpPr txBox="1"/>
          <p:nvPr/>
        </p:nvSpPr>
        <p:spPr>
          <a:xfrm>
            <a:off x="643467" y="3960978"/>
            <a:ext cx="10484315" cy="1200329"/>
          </a:xfrm>
          <a:prstGeom prst="rect">
            <a:avLst/>
          </a:prstGeom>
          <a:noFill/>
        </p:spPr>
        <p:txBody>
          <a:bodyPr wrap="square">
            <a:spAutoFit/>
          </a:bodyPr>
          <a:lstStyle/>
          <a:p>
            <a:r>
              <a:rPr kumimoji="0" lang="en-US" sz="3600" b="0" i="0" u="none" strike="noStrike" kern="1200" cap="none" spc="0" normalizeH="0" baseline="0" noProof="0" dirty="0">
                <a:ln>
                  <a:noFill/>
                </a:ln>
                <a:solidFill>
                  <a:prstClr val="black"/>
                </a:solidFill>
                <a:effectLst/>
                <a:uLnTx/>
                <a:uFillTx/>
                <a:latin typeface="Calibri" panose="020F0502020204030204"/>
                <a:ea typeface="+mj-ea"/>
                <a:cs typeface="+mj-cs"/>
              </a:rPr>
              <a:t>WST Case Study: University for All Hybrid Symposium Daniel Elliott – Project Officer</a:t>
            </a:r>
            <a:endParaRPr lang="en-IE" dirty="0"/>
          </a:p>
        </p:txBody>
      </p:sp>
    </p:spTree>
    <p:extLst>
      <p:ext uri="{BB962C8B-B14F-4D97-AF65-F5344CB8AC3E}">
        <p14:creationId xmlns:p14="http://schemas.microsoft.com/office/powerpoint/2010/main" val="320687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52AD-FB79-DC33-17BA-0589090459CB}"/>
              </a:ext>
            </a:extLst>
          </p:cNvPr>
          <p:cNvSpPr>
            <a:spLocks noGrp="1"/>
          </p:cNvSpPr>
          <p:nvPr>
            <p:ph type="title"/>
          </p:nvPr>
        </p:nvSpPr>
        <p:spPr/>
        <p:txBody>
          <a:bodyPr/>
          <a:lstStyle/>
          <a:p>
            <a:r>
              <a:rPr lang="en-IE" b="1" dirty="0"/>
              <a:t>Key Considerations - Keynote</a:t>
            </a:r>
          </a:p>
        </p:txBody>
      </p:sp>
      <p:sp>
        <p:nvSpPr>
          <p:cNvPr id="3" name="Content Placeholder 2">
            <a:extLst>
              <a:ext uri="{FF2B5EF4-FFF2-40B4-BE49-F238E27FC236}">
                <a16:creationId xmlns:a16="http://schemas.microsoft.com/office/drawing/2014/main" id="{1B6BC667-0C76-3B83-069E-8C6D24668F39}"/>
              </a:ext>
            </a:extLst>
          </p:cNvPr>
          <p:cNvSpPr>
            <a:spLocks noGrp="1"/>
          </p:cNvSpPr>
          <p:nvPr>
            <p:ph idx="1"/>
          </p:nvPr>
        </p:nvSpPr>
        <p:spPr/>
        <p:txBody>
          <a:bodyPr>
            <a:normAutofit/>
          </a:bodyPr>
          <a:lstStyle/>
          <a:p>
            <a:r>
              <a:rPr lang="en-US" sz="2400" dirty="0"/>
              <a:t>Keynote which was interactive – Dr Thomas Tobin.</a:t>
            </a:r>
          </a:p>
          <a:p>
            <a:r>
              <a:rPr lang="en-US" sz="2400" dirty="0"/>
              <a:t>Numerous meetings to prepare for this session – giving him the context and ensuring he understood the brief.</a:t>
            </a:r>
          </a:p>
          <a:p>
            <a:r>
              <a:rPr lang="en-US" sz="2400" dirty="0"/>
              <a:t>Listened to both audiences (online and in-person). Reframing the questions and incorporating the answers into the presentation. </a:t>
            </a:r>
          </a:p>
          <a:p>
            <a:r>
              <a:rPr lang="en-US" sz="2400" dirty="0"/>
              <a:t>Allowed time for reflection and discussion.</a:t>
            </a:r>
          </a:p>
          <a:p>
            <a:r>
              <a:rPr lang="en-US" sz="2400" dirty="0"/>
              <a:t>Making the online audience feel they were part of the discussions.</a:t>
            </a:r>
          </a:p>
          <a:p>
            <a:endParaRPr lang="en-IE" dirty="0"/>
          </a:p>
        </p:txBody>
      </p:sp>
    </p:spTree>
    <p:extLst>
      <p:ext uri="{BB962C8B-B14F-4D97-AF65-F5344CB8AC3E}">
        <p14:creationId xmlns:p14="http://schemas.microsoft.com/office/powerpoint/2010/main" val="107952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749D-86DB-CAD0-310F-260FC13E97E8}"/>
              </a:ext>
            </a:extLst>
          </p:cNvPr>
          <p:cNvSpPr>
            <a:spLocks noGrp="1"/>
          </p:cNvSpPr>
          <p:nvPr>
            <p:ph type="title"/>
          </p:nvPr>
        </p:nvSpPr>
        <p:spPr/>
        <p:txBody>
          <a:bodyPr/>
          <a:lstStyle/>
          <a:p>
            <a:r>
              <a:rPr lang="en-IE" dirty="0"/>
              <a:t>K</a:t>
            </a:r>
            <a:r>
              <a:rPr lang="en-IE" b="1" dirty="0"/>
              <a:t>ey Considerations – Lightning Presentations</a:t>
            </a:r>
          </a:p>
        </p:txBody>
      </p:sp>
      <p:sp>
        <p:nvSpPr>
          <p:cNvPr id="3" name="Content Placeholder 2">
            <a:extLst>
              <a:ext uri="{FF2B5EF4-FFF2-40B4-BE49-F238E27FC236}">
                <a16:creationId xmlns:a16="http://schemas.microsoft.com/office/drawing/2014/main" id="{11632933-0A55-2F59-4F24-54AD567D32F2}"/>
              </a:ext>
            </a:extLst>
          </p:cNvPr>
          <p:cNvSpPr>
            <a:spLocks noGrp="1"/>
          </p:cNvSpPr>
          <p:nvPr>
            <p:ph idx="1"/>
          </p:nvPr>
        </p:nvSpPr>
        <p:spPr/>
        <p:txBody>
          <a:bodyPr/>
          <a:lstStyle/>
          <a:p>
            <a:r>
              <a:rPr lang="en-US" dirty="0"/>
              <a:t>Faculty Partners delivered lightning style presentations. </a:t>
            </a:r>
          </a:p>
          <a:p>
            <a:r>
              <a:rPr lang="en-US" dirty="0"/>
              <a:t>Well briefed, worked closely with them on the communication and purpose of this event.</a:t>
            </a:r>
          </a:p>
          <a:p>
            <a:r>
              <a:rPr lang="en-US" dirty="0"/>
              <a:t>3–4-minute presentations with key takeaways from each (timed).</a:t>
            </a:r>
          </a:p>
          <a:p>
            <a:r>
              <a:rPr lang="en-US" dirty="0"/>
              <a:t>Use of videos and other visual prompts which audience responded well to.</a:t>
            </a:r>
          </a:p>
          <a:p>
            <a:r>
              <a:rPr lang="en-US" dirty="0"/>
              <a:t>Different disciplines and contexts allowed for fresh perspectives, pace and styles.</a:t>
            </a:r>
          </a:p>
          <a:p>
            <a:endParaRPr lang="en-IE" dirty="0"/>
          </a:p>
        </p:txBody>
      </p:sp>
    </p:spTree>
    <p:extLst>
      <p:ext uri="{BB962C8B-B14F-4D97-AF65-F5344CB8AC3E}">
        <p14:creationId xmlns:p14="http://schemas.microsoft.com/office/powerpoint/2010/main" val="189869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749D-86DB-CAD0-310F-260FC13E97E8}"/>
              </a:ext>
            </a:extLst>
          </p:cNvPr>
          <p:cNvSpPr>
            <a:spLocks noGrp="1"/>
          </p:cNvSpPr>
          <p:nvPr>
            <p:ph type="title"/>
          </p:nvPr>
        </p:nvSpPr>
        <p:spPr/>
        <p:txBody>
          <a:bodyPr/>
          <a:lstStyle/>
          <a:p>
            <a:r>
              <a:rPr lang="en-IE" b="1" dirty="0"/>
              <a:t>Key Considerations – Technical Support</a:t>
            </a:r>
          </a:p>
        </p:txBody>
      </p:sp>
      <p:sp>
        <p:nvSpPr>
          <p:cNvPr id="3" name="Content Placeholder 2">
            <a:extLst>
              <a:ext uri="{FF2B5EF4-FFF2-40B4-BE49-F238E27FC236}">
                <a16:creationId xmlns:a16="http://schemas.microsoft.com/office/drawing/2014/main" id="{11632933-0A55-2F59-4F24-54AD567D32F2}"/>
              </a:ext>
            </a:extLst>
          </p:cNvPr>
          <p:cNvSpPr>
            <a:spLocks noGrp="1"/>
          </p:cNvSpPr>
          <p:nvPr>
            <p:ph idx="1"/>
          </p:nvPr>
        </p:nvSpPr>
        <p:spPr/>
        <p:txBody>
          <a:bodyPr>
            <a:normAutofit fontScale="92500"/>
          </a:bodyPr>
          <a:lstStyle/>
          <a:p>
            <a:r>
              <a:rPr lang="en-IE" dirty="0"/>
              <a:t>Symposium hosted as a Zoom webinar.</a:t>
            </a:r>
          </a:p>
          <a:p>
            <a:r>
              <a:rPr lang="en-IE" dirty="0"/>
              <a:t>Recording and livestreaming by AVCOM - again series of meetings and calls to achieve exactly what we wanted.</a:t>
            </a:r>
          </a:p>
          <a:p>
            <a:r>
              <a:rPr lang="en-IE" dirty="0"/>
              <a:t>4 tech specialists on the day</a:t>
            </a:r>
          </a:p>
          <a:p>
            <a:r>
              <a:rPr lang="en-IE" dirty="0"/>
              <a:t>2 staff assigned to manage webinar and online participants (not speakers).</a:t>
            </a:r>
          </a:p>
          <a:p>
            <a:r>
              <a:rPr lang="en-IE" dirty="0"/>
              <a:t>Having large enough space to accommodate all tech equipment necessary.</a:t>
            </a:r>
          </a:p>
          <a:p>
            <a:r>
              <a:rPr lang="en-IE" dirty="0"/>
              <a:t>One staff member taking care of social media (online engagement)</a:t>
            </a:r>
          </a:p>
          <a:p>
            <a:r>
              <a:rPr lang="en-IE" dirty="0"/>
              <a:t>Sharing of high quality recordings (video editing)</a:t>
            </a:r>
          </a:p>
        </p:txBody>
      </p:sp>
    </p:spTree>
    <p:extLst>
      <p:ext uri="{BB962C8B-B14F-4D97-AF65-F5344CB8AC3E}">
        <p14:creationId xmlns:p14="http://schemas.microsoft.com/office/powerpoint/2010/main" val="193539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1EB1-9E87-87D6-46FD-F5169FA6CFD0}"/>
              </a:ext>
            </a:extLst>
          </p:cNvPr>
          <p:cNvSpPr>
            <a:spLocks noGrp="1"/>
          </p:cNvSpPr>
          <p:nvPr>
            <p:ph type="title"/>
          </p:nvPr>
        </p:nvSpPr>
        <p:spPr/>
        <p:txBody>
          <a:bodyPr/>
          <a:lstStyle/>
          <a:p>
            <a:r>
              <a:rPr lang="en-IE" b="1" dirty="0"/>
              <a:t>Attendee Feedback</a:t>
            </a:r>
          </a:p>
        </p:txBody>
      </p:sp>
      <p:pic>
        <p:nvPicPr>
          <p:cNvPr id="1026" name="Picture 2" descr="Forms response chart. Question title: The Faculty Partner lightning style presentations worked well, were lively and informative.. Number of responses: 54 responses.">
            <a:extLst>
              <a:ext uri="{FF2B5EF4-FFF2-40B4-BE49-F238E27FC236}">
                <a16:creationId xmlns:a16="http://schemas.microsoft.com/office/drawing/2014/main" id="{0259BB08-35B5-F5E1-75C3-7E2E3BFAED6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48803" y="1449219"/>
            <a:ext cx="10294393" cy="43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58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1EB1-9E87-87D6-46FD-F5169FA6CFD0}"/>
              </a:ext>
            </a:extLst>
          </p:cNvPr>
          <p:cNvSpPr>
            <a:spLocks noGrp="1"/>
          </p:cNvSpPr>
          <p:nvPr>
            <p:ph type="title"/>
          </p:nvPr>
        </p:nvSpPr>
        <p:spPr/>
        <p:txBody>
          <a:bodyPr/>
          <a:lstStyle/>
          <a:p>
            <a:r>
              <a:rPr lang="en-IE" b="1" dirty="0"/>
              <a:t>Attendee Feedback</a:t>
            </a:r>
          </a:p>
        </p:txBody>
      </p:sp>
      <p:pic>
        <p:nvPicPr>
          <p:cNvPr id="2050" name="Picture 2" descr="Forms response chart. Question title: For Dr Thomas J Tobin's keynote, please indicate your level of agreement with the following statements:. Number of responses: .">
            <a:extLst>
              <a:ext uri="{FF2B5EF4-FFF2-40B4-BE49-F238E27FC236}">
                <a16:creationId xmlns:a16="http://schemas.microsoft.com/office/drawing/2014/main" id="{E1F9C695-2459-0589-1284-29636967D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294" y="1227789"/>
            <a:ext cx="9422969" cy="491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15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7EA0-2B04-615A-1B5B-C966CB682CD5}"/>
              </a:ext>
            </a:extLst>
          </p:cNvPr>
          <p:cNvSpPr>
            <a:spLocks noGrp="1"/>
          </p:cNvSpPr>
          <p:nvPr>
            <p:ph type="title"/>
          </p:nvPr>
        </p:nvSpPr>
        <p:spPr/>
        <p:txBody>
          <a:bodyPr/>
          <a:lstStyle/>
          <a:p>
            <a:r>
              <a:rPr lang="en-IE" b="1" dirty="0"/>
              <a:t>Attendee Feedback</a:t>
            </a:r>
          </a:p>
        </p:txBody>
      </p:sp>
      <p:sp>
        <p:nvSpPr>
          <p:cNvPr id="3" name="Content Placeholder 2">
            <a:extLst>
              <a:ext uri="{FF2B5EF4-FFF2-40B4-BE49-F238E27FC236}">
                <a16:creationId xmlns:a16="http://schemas.microsoft.com/office/drawing/2014/main" id="{FA7C4FBC-19CE-91C1-E230-7E31085A52DA}"/>
              </a:ext>
            </a:extLst>
          </p:cNvPr>
          <p:cNvSpPr>
            <a:spLocks noGrp="1"/>
          </p:cNvSpPr>
          <p:nvPr>
            <p:ph sz="half" idx="1"/>
          </p:nvPr>
        </p:nvSpPr>
        <p:spPr/>
        <p:txBody>
          <a:bodyPr>
            <a:normAutofit fontScale="92500" lnSpcReduction="10000"/>
          </a:bodyPr>
          <a:lstStyle/>
          <a:p>
            <a:r>
              <a:rPr lang="en-US" dirty="0"/>
              <a:t>I would love you to continue making it accessible over Zoom. I joined from Australia and absolutely loved seeing the university-wide approach to UDL.</a:t>
            </a:r>
          </a:p>
          <a:p>
            <a:r>
              <a:rPr lang="en-US" dirty="0"/>
              <a:t>I feel trying to do the online/people in the room sometimes means it gets a bit weird. Also, I think for a keynote, we come for a solid session, not one with lots of Q&amp;A.</a:t>
            </a:r>
          </a:p>
          <a:p>
            <a:endParaRPr lang="en-IE" dirty="0"/>
          </a:p>
        </p:txBody>
      </p:sp>
      <p:sp>
        <p:nvSpPr>
          <p:cNvPr id="4" name="Content Placeholder 3">
            <a:extLst>
              <a:ext uri="{FF2B5EF4-FFF2-40B4-BE49-F238E27FC236}">
                <a16:creationId xmlns:a16="http://schemas.microsoft.com/office/drawing/2014/main" id="{171AB1D4-DB49-9D9B-CCA5-0A6D529AF035}"/>
              </a:ext>
            </a:extLst>
          </p:cNvPr>
          <p:cNvSpPr>
            <a:spLocks noGrp="1"/>
          </p:cNvSpPr>
          <p:nvPr>
            <p:ph sz="half" idx="2"/>
          </p:nvPr>
        </p:nvSpPr>
        <p:spPr/>
        <p:txBody>
          <a:bodyPr>
            <a:normAutofit fontScale="92500" lnSpcReduction="10000"/>
          </a:bodyPr>
          <a:lstStyle/>
          <a:p>
            <a:r>
              <a:rPr lang="en-US" dirty="0"/>
              <a:t>Highly engaging and modelled the principles of UDL. Managed the in person and online audience brilliantly so that everyone was included and participated.</a:t>
            </a:r>
            <a:endParaRPr lang="en-IE" dirty="0"/>
          </a:p>
        </p:txBody>
      </p:sp>
    </p:spTree>
    <p:extLst>
      <p:ext uri="{BB962C8B-B14F-4D97-AF65-F5344CB8AC3E}">
        <p14:creationId xmlns:p14="http://schemas.microsoft.com/office/powerpoint/2010/main" val="194624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D664-A6D7-6C18-E3B7-287A3A0B68C8}"/>
              </a:ext>
            </a:extLst>
          </p:cNvPr>
          <p:cNvSpPr>
            <a:spLocks noGrp="1"/>
          </p:cNvSpPr>
          <p:nvPr>
            <p:ph type="title"/>
          </p:nvPr>
        </p:nvSpPr>
        <p:spPr/>
        <p:txBody>
          <a:bodyPr/>
          <a:lstStyle/>
          <a:p>
            <a:r>
              <a:rPr lang="en-IE" b="1" dirty="0"/>
              <a:t>Enhancements</a:t>
            </a:r>
          </a:p>
        </p:txBody>
      </p:sp>
      <p:sp>
        <p:nvSpPr>
          <p:cNvPr id="3" name="Content Placeholder 2">
            <a:extLst>
              <a:ext uri="{FF2B5EF4-FFF2-40B4-BE49-F238E27FC236}">
                <a16:creationId xmlns:a16="http://schemas.microsoft.com/office/drawing/2014/main" id="{725B01E9-6028-7434-E1FF-E7FE4CDF5A4F}"/>
              </a:ext>
            </a:extLst>
          </p:cNvPr>
          <p:cNvSpPr>
            <a:spLocks noGrp="1"/>
          </p:cNvSpPr>
          <p:nvPr>
            <p:ph idx="1"/>
          </p:nvPr>
        </p:nvSpPr>
        <p:spPr/>
        <p:txBody>
          <a:bodyPr/>
          <a:lstStyle/>
          <a:p>
            <a:r>
              <a:rPr lang="en-IE" dirty="0"/>
              <a:t>Including the student voice and the impact on learners.</a:t>
            </a:r>
          </a:p>
          <a:p>
            <a:r>
              <a:rPr lang="en-IE" dirty="0"/>
              <a:t>Use of other online tools to engage online audience further – Padlet, </a:t>
            </a:r>
            <a:r>
              <a:rPr lang="en-IE" dirty="0" err="1"/>
              <a:t>Mentimeter</a:t>
            </a:r>
            <a:r>
              <a:rPr lang="en-IE" dirty="0"/>
              <a:t>, polls, etc.</a:t>
            </a:r>
          </a:p>
          <a:p>
            <a:r>
              <a:rPr lang="en-IE" dirty="0"/>
              <a:t>Breakout sessions for online networking at break.</a:t>
            </a:r>
          </a:p>
          <a:p>
            <a:r>
              <a:rPr lang="en-IE" dirty="0"/>
              <a:t>Incorporate more videos into the programme.</a:t>
            </a:r>
          </a:p>
          <a:p>
            <a:r>
              <a:rPr lang="en-IE" dirty="0"/>
              <a:t>Do a short prep session with Faculty Partners to ensure they know how to use the tech and are not nervous.</a:t>
            </a:r>
          </a:p>
          <a:p>
            <a:endParaRPr lang="en-IE" dirty="0"/>
          </a:p>
          <a:p>
            <a:endParaRPr lang="en-IE" dirty="0"/>
          </a:p>
        </p:txBody>
      </p:sp>
    </p:spTree>
    <p:extLst>
      <p:ext uri="{BB962C8B-B14F-4D97-AF65-F5344CB8AC3E}">
        <p14:creationId xmlns:p14="http://schemas.microsoft.com/office/powerpoint/2010/main" val="158961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AE02-45D4-D440-EA13-D48BD06AE3B7}"/>
              </a:ext>
            </a:extLst>
          </p:cNvPr>
          <p:cNvSpPr>
            <a:spLocks noGrp="1"/>
          </p:cNvSpPr>
          <p:nvPr>
            <p:ph type="title"/>
          </p:nvPr>
        </p:nvSpPr>
        <p:spPr/>
        <p:txBody>
          <a:bodyPr/>
          <a:lstStyle/>
          <a:p>
            <a:r>
              <a:rPr lang="en-IE" b="1" dirty="0"/>
              <a:t>Key Takeaways</a:t>
            </a:r>
          </a:p>
        </p:txBody>
      </p:sp>
      <p:sp>
        <p:nvSpPr>
          <p:cNvPr id="3" name="Content Placeholder 2">
            <a:extLst>
              <a:ext uri="{FF2B5EF4-FFF2-40B4-BE49-F238E27FC236}">
                <a16:creationId xmlns:a16="http://schemas.microsoft.com/office/drawing/2014/main" id="{4A4A4A18-996E-A60C-6041-7B684ABA3D2C}"/>
              </a:ext>
            </a:extLst>
          </p:cNvPr>
          <p:cNvSpPr>
            <a:spLocks noGrp="1"/>
          </p:cNvSpPr>
          <p:nvPr>
            <p:ph idx="1"/>
          </p:nvPr>
        </p:nvSpPr>
        <p:spPr/>
        <p:txBody>
          <a:bodyPr/>
          <a:lstStyle/>
          <a:p>
            <a:r>
              <a:rPr lang="en-IE" dirty="0"/>
              <a:t>Close collaboration with tech experts as well as speakers.</a:t>
            </a:r>
          </a:p>
          <a:p>
            <a:r>
              <a:rPr lang="en-IE" dirty="0"/>
              <a:t>Outlining purpose from the start – planning well in advance.</a:t>
            </a:r>
          </a:p>
          <a:p>
            <a:r>
              <a:rPr lang="en-IE" dirty="0"/>
              <a:t>Varying and engaging content that appeals to as wide an audience as possible.</a:t>
            </a:r>
          </a:p>
          <a:p>
            <a:r>
              <a:rPr lang="en-IE" dirty="0"/>
              <a:t>Use of Universal Design key to event planning process.</a:t>
            </a:r>
          </a:p>
          <a:p>
            <a:endParaRPr lang="en-IE" dirty="0"/>
          </a:p>
        </p:txBody>
      </p:sp>
    </p:spTree>
    <p:extLst>
      <p:ext uri="{BB962C8B-B14F-4D97-AF65-F5344CB8AC3E}">
        <p14:creationId xmlns:p14="http://schemas.microsoft.com/office/powerpoint/2010/main" val="12351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D65F-C46F-A5B8-E7EC-A1CCA3C25AE7}"/>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a:t>Resources</a:t>
            </a:r>
            <a:endParaRPr lang="en-US" sz="3600"/>
          </a:p>
        </p:txBody>
      </p:sp>
      <p:pic>
        <p:nvPicPr>
          <p:cNvPr id="6" name="Content Placeholder 5" descr="A group of people posing for a photo&#10;&#10;Description automatically generated">
            <a:extLst>
              <a:ext uri="{FF2B5EF4-FFF2-40B4-BE49-F238E27FC236}">
                <a16:creationId xmlns:a16="http://schemas.microsoft.com/office/drawing/2014/main" id="{13442D9E-4131-A062-0F70-8787D582507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1890" b="3251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0" name="Content Placeholder 3">
            <a:extLst>
              <a:ext uri="{FF2B5EF4-FFF2-40B4-BE49-F238E27FC236}">
                <a16:creationId xmlns:a16="http://schemas.microsoft.com/office/drawing/2014/main" id="{AB865B39-A701-096C-6398-7795D71BE88B}"/>
              </a:ext>
            </a:extLst>
          </p:cNvPr>
          <p:cNvSpPr>
            <a:spLocks noGrp="1"/>
          </p:cNvSpPr>
          <p:nvPr>
            <p:ph sz="half" idx="2"/>
          </p:nvPr>
        </p:nvSpPr>
        <p:spPr>
          <a:xfrm>
            <a:off x="4223982" y="3752850"/>
            <a:ext cx="7485413" cy="2452687"/>
          </a:xfrm>
        </p:spPr>
        <p:txBody>
          <a:bodyPr vert="horz" lIns="91440" tIns="45720" rIns="91440" bIns="45720" rtlCol="0" anchor="ctr">
            <a:normAutofit/>
          </a:bodyPr>
          <a:lstStyle/>
          <a:p>
            <a:r>
              <a:rPr lang="en-US" sz="2400" dirty="0">
                <a:hlinkClick r:id="rId3"/>
              </a:rPr>
              <a:t>Event Checklist</a:t>
            </a:r>
          </a:p>
          <a:p>
            <a:r>
              <a:rPr lang="en-US" sz="2400" dirty="0">
                <a:hlinkClick r:id="rId3"/>
              </a:rPr>
              <a:t>Symposium Recordings</a:t>
            </a:r>
            <a:endParaRPr lang="en-US" sz="2400" dirty="0"/>
          </a:p>
          <a:p>
            <a:r>
              <a:rPr lang="en-US" sz="2400" dirty="0">
                <a:hlinkClick r:id="rId4"/>
              </a:rPr>
              <a:t>University for All Resource Hub</a:t>
            </a:r>
            <a:endParaRPr lang="en-US" sz="2400" dirty="0"/>
          </a:p>
          <a:p>
            <a:r>
              <a:rPr lang="en-US" sz="2400" dirty="0">
                <a:hlinkClick r:id="rId5"/>
              </a:rPr>
              <a:t>Digital Badge for Universal Design</a:t>
            </a:r>
            <a:endParaRPr lang="en-US" sz="2400" dirty="0"/>
          </a:p>
          <a:p>
            <a:r>
              <a:rPr lang="en-US" sz="2400" dirty="0"/>
              <a:t>Intro Badge and SSE Badge</a:t>
            </a:r>
          </a:p>
          <a:p>
            <a:endParaRPr lang="en-US" sz="1800" dirty="0"/>
          </a:p>
        </p:txBody>
      </p:sp>
    </p:spTree>
    <p:extLst>
      <p:ext uri="{BB962C8B-B14F-4D97-AF65-F5344CB8AC3E}">
        <p14:creationId xmlns:p14="http://schemas.microsoft.com/office/powerpoint/2010/main" val="206911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8C7AB-E1D3-3697-1587-FA9242337CBF}"/>
              </a:ext>
            </a:extLst>
          </p:cNvPr>
          <p:cNvSpPr>
            <a:spLocks noGrp="1"/>
          </p:cNvSpPr>
          <p:nvPr>
            <p:ph type="title"/>
          </p:nvPr>
        </p:nvSpPr>
        <p:spPr/>
        <p:txBody>
          <a:bodyPr/>
          <a:lstStyle/>
          <a:p>
            <a:r>
              <a:rPr lang="en-IE" b="1" dirty="0"/>
              <a:t>University for All</a:t>
            </a:r>
          </a:p>
        </p:txBody>
      </p:sp>
      <p:pic>
        <p:nvPicPr>
          <p:cNvPr id="4" name="Online Media 3" title="University for All in Action">
            <a:hlinkClick r:id="" action="ppaction://media"/>
            <a:extLst>
              <a:ext uri="{FF2B5EF4-FFF2-40B4-BE49-F238E27FC236}">
                <a16:creationId xmlns:a16="http://schemas.microsoft.com/office/drawing/2014/main" id="{5612A7FD-B87C-D4C0-5D40-E2E90D3E61F9}"/>
              </a:ext>
            </a:extLst>
          </p:cNvPr>
          <p:cNvPicPr>
            <a:picLocks noGrp="1" noRot="1" noChangeAspect="1"/>
          </p:cNvPicPr>
          <p:nvPr>
            <p:ph idx="1"/>
            <a:videoFile r:link="rId1"/>
          </p:nvPr>
        </p:nvPicPr>
        <p:blipFill>
          <a:blip r:embed="rId3"/>
          <a:stretch>
            <a:fillRect/>
          </a:stretch>
        </p:blipFill>
        <p:spPr>
          <a:xfrm>
            <a:off x="2741613" y="1801813"/>
            <a:ext cx="6710362" cy="3790950"/>
          </a:xfrm>
          <a:prstGeom prst="rect">
            <a:avLst/>
          </a:prstGeom>
        </p:spPr>
      </p:pic>
    </p:spTree>
    <p:extLst>
      <p:ext uri="{BB962C8B-B14F-4D97-AF65-F5344CB8AC3E}">
        <p14:creationId xmlns:p14="http://schemas.microsoft.com/office/powerpoint/2010/main" val="18145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208B-4514-6BED-BD4F-780B18509A16}"/>
              </a:ext>
            </a:extLst>
          </p:cNvPr>
          <p:cNvSpPr>
            <a:spLocks noGrp="1"/>
          </p:cNvSpPr>
          <p:nvPr>
            <p:ph type="title"/>
          </p:nvPr>
        </p:nvSpPr>
        <p:spPr/>
        <p:txBody>
          <a:bodyPr/>
          <a:lstStyle/>
          <a:p>
            <a:r>
              <a:rPr lang="en-IE" b="1" dirty="0"/>
              <a:t>What is Universal Design?</a:t>
            </a:r>
          </a:p>
        </p:txBody>
      </p:sp>
      <p:sp>
        <p:nvSpPr>
          <p:cNvPr id="3" name="Content Placeholder 2">
            <a:extLst>
              <a:ext uri="{FF2B5EF4-FFF2-40B4-BE49-F238E27FC236}">
                <a16:creationId xmlns:a16="http://schemas.microsoft.com/office/drawing/2014/main" id="{4E800512-C0EF-E567-BF3F-DF05E8CB6B31}"/>
              </a:ext>
            </a:extLst>
          </p:cNvPr>
          <p:cNvSpPr>
            <a:spLocks noGrp="1"/>
          </p:cNvSpPr>
          <p:nvPr>
            <p:ph idx="1"/>
          </p:nvPr>
        </p:nvSpPr>
        <p:spPr/>
        <p:txBody>
          <a:bodyPr/>
          <a:lstStyle/>
          <a:p>
            <a:r>
              <a:rPr lang="en-US" sz="2400" dirty="0"/>
              <a:t>Universal Design is the design and composition of an environment so that it can be accessed, understood and used to the greatest extent possible by all people regardless of their age, size, ability or disability.</a:t>
            </a:r>
          </a:p>
          <a:p>
            <a:r>
              <a:rPr lang="en-US" sz="2400" dirty="0"/>
              <a:t>Not a set of rules but a set of suggestions that can be mixed and matched according to specific goals and can be applied to particular contexts.</a:t>
            </a:r>
          </a:p>
          <a:p>
            <a:r>
              <a:rPr lang="en-US" sz="2400" dirty="0"/>
              <a:t>Universal Design is flexible, it facilitates choice and encourages reflective, forward-thinking practice.</a:t>
            </a:r>
          </a:p>
          <a:p>
            <a:endParaRPr lang="en-IE" dirty="0"/>
          </a:p>
        </p:txBody>
      </p:sp>
    </p:spTree>
    <p:extLst>
      <p:ext uri="{BB962C8B-B14F-4D97-AF65-F5344CB8AC3E}">
        <p14:creationId xmlns:p14="http://schemas.microsoft.com/office/powerpoint/2010/main" val="380356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234F-4CCE-E317-F41D-94A8916FF700}"/>
              </a:ext>
            </a:extLst>
          </p:cNvPr>
          <p:cNvSpPr>
            <a:spLocks noGrp="1"/>
          </p:cNvSpPr>
          <p:nvPr>
            <p:ph type="title"/>
          </p:nvPr>
        </p:nvSpPr>
        <p:spPr/>
        <p:txBody>
          <a:bodyPr/>
          <a:lstStyle/>
          <a:p>
            <a:r>
              <a:rPr lang="en-IE" b="1" dirty="0"/>
              <a:t>What is Universal Design for Learning?</a:t>
            </a:r>
          </a:p>
        </p:txBody>
      </p:sp>
      <p:pic>
        <p:nvPicPr>
          <p:cNvPr id="5" name="Content Placeholder 4" descr="Graphical user interface, text, application&#10;&#10;Description automatically generated">
            <a:extLst>
              <a:ext uri="{FF2B5EF4-FFF2-40B4-BE49-F238E27FC236}">
                <a16:creationId xmlns:a16="http://schemas.microsoft.com/office/drawing/2014/main" id="{D00FB6F4-7D76-01E9-3944-C08DFA212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581" y="1690688"/>
            <a:ext cx="8418838" cy="3888702"/>
          </a:xfrm>
        </p:spPr>
      </p:pic>
    </p:spTree>
    <p:extLst>
      <p:ext uri="{BB962C8B-B14F-4D97-AF65-F5344CB8AC3E}">
        <p14:creationId xmlns:p14="http://schemas.microsoft.com/office/powerpoint/2010/main" val="124090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FBD5-3FC4-BFDC-A578-E5DFAB4F6521}"/>
              </a:ext>
            </a:extLst>
          </p:cNvPr>
          <p:cNvSpPr>
            <a:spLocks noGrp="1"/>
          </p:cNvSpPr>
          <p:nvPr>
            <p:ph type="title"/>
          </p:nvPr>
        </p:nvSpPr>
        <p:spPr/>
        <p:txBody>
          <a:bodyPr/>
          <a:lstStyle/>
          <a:p>
            <a:r>
              <a:rPr lang="en-IE" b="1" dirty="0"/>
              <a:t>Event Schedule</a:t>
            </a:r>
          </a:p>
        </p:txBody>
      </p:sp>
      <p:sp>
        <p:nvSpPr>
          <p:cNvPr id="3" name="Content Placeholder 2">
            <a:extLst>
              <a:ext uri="{FF2B5EF4-FFF2-40B4-BE49-F238E27FC236}">
                <a16:creationId xmlns:a16="http://schemas.microsoft.com/office/drawing/2014/main" id="{154287F6-3534-54A5-14D6-FBFD8488F519}"/>
              </a:ext>
            </a:extLst>
          </p:cNvPr>
          <p:cNvSpPr>
            <a:spLocks noGrp="1"/>
          </p:cNvSpPr>
          <p:nvPr>
            <p:ph sz="half" idx="1"/>
          </p:nvPr>
        </p:nvSpPr>
        <p:spPr/>
        <p:txBody>
          <a:bodyPr/>
          <a:lstStyle/>
          <a:p>
            <a:r>
              <a:rPr lang="en-US" dirty="0"/>
              <a:t>9.30: Welcome</a:t>
            </a:r>
          </a:p>
          <a:p>
            <a:r>
              <a:rPr lang="en-US" dirty="0"/>
              <a:t>9.35: Opening Address: Professor Mark Rogers, UCD Acting President</a:t>
            </a:r>
          </a:p>
          <a:p>
            <a:r>
              <a:rPr lang="en-US" dirty="0"/>
              <a:t>9.45: Keynote address: Dr Thomas J Tobin, University of Wisconsin-Madison</a:t>
            </a:r>
          </a:p>
          <a:p>
            <a:r>
              <a:rPr lang="en-US" dirty="0"/>
              <a:t>11.00-11:30 Break </a:t>
            </a:r>
          </a:p>
          <a:p>
            <a:endParaRPr lang="en-IE" dirty="0"/>
          </a:p>
        </p:txBody>
      </p:sp>
      <p:sp>
        <p:nvSpPr>
          <p:cNvPr id="4" name="Content Placeholder 3">
            <a:extLst>
              <a:ext uri="{FF2B5EF4-FFF2-40B4-BE49-F238E27FC236}">
                <a16:creationId xmlns:a16="http://schemas.microsoft.com/office/drawing/2014/main" id="{99F75BC6-86B5-8775-2A93-C8CE491115D1}"/>
              </a:ext>
            </a:extLst>
          </p:cNvPr>
          <p:cNvSpPr>
            <a:spLocks noGrp="1"/>
          </p:cNvSpPr>
          <p:nvPr>
            <p:ph sz="half" idx="2"/>
          </p:nvPr>
        </p:nvSpPr>
        <p:spPr/>
        <p:txBody>
          <a:bodyPr/>
          <a:lstStyle/>
          <a:p>
            <a:r>
              <a:rPr lang="en-US" dirty="0"/>
              <a:t>11:30-1:30 Faculty Partner Presentations</a:t>
            </a:r>
          </a:p>
          <a:p>
            <a:r>
              <a:rPr lang="en-US" dirty="0"/>
              <a:t>13:30 Launch: Who Counts? University for All Data, Metrics, and Evidence 2020-2021,</a:t>
            </a:r>
          </a:p>
          <a:p>
            <a:r>
              <a:rPr lang="en-US" dirty="0"/>
              <a:t>13:40 Concluding remarks</a:t>
            </a:r>
          </a:p>
          <a:p>
            <a:r>
              <a:rPr lang="en-US" dirty="0"/>
              <a:t>Lunch: UCD Student Village</a:t>
            </a:r>
          </a:p>
          <a:p>
            <a:endParaRPr lang="en-IE" dirty="0"/>
          </a:p>
        </p:txBody>
      </p:sp>
    </p:spTree>
    <p:extLst>
      <p:ext uri="{BB962C8B-B14F-4D97-AF65-F5344CB8AC3E}">
        <p14:creationId xmlns:p14="http://schemas.microsoft.com/office/powerpoint/2010/main" val="411794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F042-9DA8-4793-B4C3-EF49FB64BBAE}"/>
              </a:ext>
            </a:extLst>
          </p:cNvPr>
          <p:cNvSpPr>
            <a:spLocks noGrp="1"/>
          </p:cNvSpPr>
          <p:nvPr>
            <p:ph type="title"/>
          </p:nvPr>
        </p:nvSpPr>
        <p:spPr/>
        <p:txBody>
          <a:bodyPr/>
          <a:lstStyle/>
          <a:p>
            <a:r>
              <a:rPr lang="en-IE" b="1" dirty="0"/>
              <a:t>Purpose of the Event </a:t>
            </a:r>
          </a:p>
        </p:txBody>
      </p:sp>
      <p:sp>
        <p:nvSpPr>
          <p:cNvPr id="3" name="Content Placeholder 2">
            <a:extLst>
              <a:ext uri="{FF2B5EF4-FFF2-40B4-BE49-F238E27FC236}">
                <a16:creationId xmlns:a16="http://schemas.microsoft.com/office/drawing/2014/main" id="{B374119D-025F-423A-A3D6-2C85EA7B8893}"/>
              </a:ext>
            </a:extLst>
          </p:cNvPr>
          <p:cNvSpPr>
            <a:spLocks noGrp="1"/>
          </p:cNvSpPr>
          <p:nvPr>
            <p:ph idx="1"/>
          </p:nvPr>
        </p:nvSpPr>
        <p:spPr/>
        <p:txBody>
          <a:bodyPr/>
          <a:lstStyle/>
          <a:p>
            <a:pPr marL="0" indent="0">
              <a:buNone/>
            </a:pPr>
            <a:r>
              <a:rPr lang="en-IE" dirty="0"/>
              <a:t>What did we want to achieve?</a:t>
            </a:r>
          </a:p>
          <a:p>
            <a:r>
              <a:rPr lang="en-IE" dirty="0"/>
              <a:t>Showcase the work of the Faculty Partnership Programme</a:t>
            </a:r>
          </a:p>
          <a:p>
            <a:r>
              <a:rPr lang="en-IE" dirty="0"/>
              <a:t>Host an international renowned expert</a:t>
            </a:r>
          </a:p>
          <a:p>
            <a:r>
              <a:rPr lang="en-US" dirty="0"/>
              <a:t>Convince the wider institution of the benefits of UDL</a:t>
            </a:r>
          </a:p>
          <a:p>
            <a:pPr marL="0" indent="0">
              <a:buNone/>
            </a:pPr>
            <a:endParaRPr lang="en-US" dirty="0"/>
          </a:p>
          <a:p>
            <a:pPr marL="0" indent="0">
              <a:buNone/>
            </a:pPr>
            <a:r>
              <a:rPr lang="en-US" dirty="0"/>
              <a:t>Audience: internal colleagues, colleagues from other HEIs and FET sector, policy makers and international professionals.</a:t>
            </a:r>
            <a:endParaRPr lang="en-IE" dirty="0"/>
          </a:p>
        </p:txBody>
      </p:sp>
    </p:spTree>
    <p:extLst>
      <p:ext uri="{BB962C8B-B14F-4D97-AF65-F5344CB8AC3E}">
        <p14:creationId xmlns:p14="http://schemas.microsoft.com/office/powerpoint/2010/main" val="302743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33D0-F591-39C6-0EE1-EF8D2D8F8628}"/>
              </a:ext>
            </a:extLst>
          </p:cNvPr>
          <p:cNvSpPr>
            <a:spLocks noGrp="1"/>
          </p:cNvSpPr>
          <p:nvPr>
            <p:ph type="title"/>
          </p:nvPr>
        </p:nvSpPr>
        <p:spPr/>
        <p:txBody>
          <a:bodyPr/>
          <a:lstStyle/>
          <a:p>
            <a:r>
              <a:rPr lang="en-IE" b="1" dirty="0"/>
              <a:t>Key Facts</a:t>
            </a:r>
            <a:endParaRPr lang="en-IE" dirty="0"/>
          </a:p>
        </p:txBody>
      </p:sp>
      <p:sp>
        <p:nvSpPr>
          <p:cNvPr id="3" name="Content Placeholder 2">
            <a:extLst>
              <a:ext uri="{FF2B5EF4-FFF2-40B4-BE49-F238E27FC236}">
                <a16:creationId xmlns:a16="http://schemas.microsoft.com/office/drawing/2014/main" id="{B50B95FE-840F-222C-2EF1-C9C7F028D0DD}"/>
              </a:ext>
            </a:extLst>
          </p:cNvPr>
          <p:cNvSpPr>
            <a:spLocks noGrp="1"/>
          </p:cNvSpPr>
          <p:nvPr>
            <p:ph sz="half" idx="1"/>
          </p:nvPr>
        </p:nvSpPr>
        <p:spPr/>
        <p:txBody>
          <a:bodyPr>
            <a:normAutofit lnSpcReduction="10000"/>
          </a:bodyPr>
          <a:lstStyle/>
          <a:p>
            <a:r>
              <a:rPr lang="en-US" dirty="0"/>
              <a:t>90 in-person attendees, 70 online tuning in from 8 different countries</a:t>
            </a:r>
          </a:p>
          <a:p>
            <a:r>
              <a:rPr lang="en-US" dirty="0"/>
              <a:t>13 different Irish HEIs</a:t>
            </a:r>
          </a:p>
          <a:p>
            <a:r>
              <a:rPr lang="en-US" dirty="0"/>
              <a:t>Over 250 people registered over Eventbrite</a:t>
            </a:r>
          </a:p>
          <a:p>
            <a:r>
              <a:rPr lang="en-US" dirty="0"/>
              <a:t>21 speakers</a:t>
            </a:r>
          </a:p>
          <a:p>
            <a:r>
              <a:rPr lang="en-US" dirty="0"/>
              <a:t>Technical support specialists: AVCOM </a:t>
            </a:r>
          </a:p>
          <a:p>
            <a:endParaRPr lang="en-IE" dirty="0"/>
          </a:p>
        </p:txBody>
      </p:sp>
      <p:pic>
        <p:nvPicPr>
          <p:cNvPr id="5" name="Content Placeholder 4" descr="Photo of UCD President Prof Mark Rogers, Dr Anna Kelly and Dr Thomas Tobin holding University for All hashtag">
            <a:extLst>
              <a:ext uri="{FF2B5EF4-FFF2-40B4-BE49-F238E27FC236}">
                <a16:creationId xmlns:a16="http://schemas.microsoft.com/office/drawing/2014/main" id="{C5DE84ED-3EC6-EE5F-99D1-2AF4FA4978E2}"/>
              </a:ext>
            </a:extLst>
          </p:cNvPr>
          <p:cNvPicPr>
            <a:picLocks noGrp="1" noChangeAspect="1"/>
          </p:cNvPicPr>
          <p:nvPr>
            <p:ph sz="half" idx="2"/>
          </p:nvPr>
        </p:nvPicPr>
        <p:blipFill>
          <a:blip r:embed="rId2"/>
          <a:stretch>
            <a:fillRect/>
          </a:stretch>
        </p:blipFill>
        <p:spPr>
          <a:xfrm>
            <a:off x="6399311" y="1825625"/>
            <a:ext cx="5181600" cy="3454400"/>
          </a:xfrm>
          <a:prstGeom prst="rect">
            <a:avLst/>
          </a:prstGeom>
        </p:spPr>
      </p:pic>
    </p:spTree>
    <p:extLst>
      <p:ext uri="{BB962C8B-B14F-4D97-AF65-F5344CB8AC3E}">
        <p14:creationId xmlns:p14="http://schemas.microsoft.com/office/powerpoint/2010/main" val="3938156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BFFF-B5EE-4E4E-9494-0603D3237BD2}"/>
              </a:ext>
            </a:extLst>
          </p:cNvPr>
          <p:cNvSpPr>
            <a:spLocks noGrp="1"/>
          </p:cNvSpPr>
          <p:nvPr>
            <p:ph type="title"/>
          </p:nvPr>
        </p:nvSpPr>
        <p:spPr/>
        <p:txBody>
          <a:bodyPr/>
          <a:lstStyle/>
          <a:p>
            <a:r>
              <a:rPr lang="en-IE" dirty="0"/>
              <a:t>Events</a:t>
            </a:r>
          </a:p>
        </p:txBody>
      </p:sp>
      <p:sp>
        <p:nvSpPr>
          <p:cNvPr id="3" name="Content Placeholder 2">
            <a:extLst>
              <a:ext uri="{FF2B5EF4-FFF2-40B4-BE49-F238E27FC236}">
                <a16:creationId xmlns:a16="http://schemas.microsoft.com/office/drawing/2014/main" id="{E7612ECB-E58A-4F27-B99E-896E2B37B916}"/>
              </a:ext>
            </a:extLst>
          </p:cNvPr>
          <p:cNvSpPr>
            <a:spLocks noGrp="1"/>
          </p:cNvSpPr>
          <p:nvPr>
            <p:ph idx="1"/>
          </p:nvPr>
        </p:nvSpPr>
        <p:spPr/>
        <p:txBody>
          <a:bodyPr/>
          <a:lstStyle/>
          <a:p>
            <a:endParaRPr lang="en-IE"/>
          </a:p>
        </p:txBody>
      </p:sp>
      <p:pic>
        <p:nvPicPr>
          <p:cNvPr id="5" name="Picture 4" descr="Diagram depicting Universal Design for Events Planning Process:&#10;Budget&#10;Venue&#10;Programme Planning&#10;Publicity&#10;Event Staff&#10;Speakers &amp; Facilitators">
            <a:extLst>
              <a:ext uri="{FF2B5EF4-FFF2-40B4-BE49-F238E27FC236}">
                <a16:creationId xmlns:a16="http://schemas.microsoft.com/office/drawing/2014/main" id="{7C3FA3B0-13C9-4D89-993D-E14737AE43BD}"/>
              </a:ext>
            </a:extLst>
          </p:cNvPr>
          <p:cNvPicPr>
            <a:picLocks noChangeAspect="1"/>
          </p:cNvPicPr>
          <p:nvPr/>
        </p:nvPicPr>
        <p:blipFill>
          <a:blip r:embed="rId3"/>
          <a:stretch>
            <a:fillRect/>
          </a:stretch>
        </p:blipFill>
        <p:spPr>
          <a:xfrm>
            <a:off x="0" y="0"/>
            <a:ext cx="12219905" cy="5847347"/>
          </a:xfrm>
          <a:prstGeom prst="rect">
            <a:avLst/>
          </a:prstGeom>
        </p:spPr>
      </p:pic>
      <p:sp>
        <p:nvSpPr>
          <p:cNvPr id="6" name="Rectangle 5">
            <a:extLst>
              <a:ext uri="{FF2B5EF4-FFF2-40B4-BE49-F238E27FC236}">
                <a16:creationId xmlns:a16="http://schemas.microsoft.com/office/drawing/2014/main" id="{8E0AF279-2A10-4EF0-B66B-1B272EA51036}"/>
              </a:ext>
            </a:extLst>
          </p:cNvPr>
          <p:cNvSpPr/>
          <p:nvPr/>
        </p:nvSpPr>
        <p:spPr>
          <a:xfrm>
            <a:off x="275190" y="365125"/>
            <a:ext cx="3332748" cy="1668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b="1" dirty="0">
                <a:solidFill>
                  <a:srgbClr val="00CBC6"/>
                </a:solidFill>
              </a:rPr>
              <a:t>Universal Design of Events</a:t>
            </a:r>
          </a:p>
        </p:txBody>
      </p:sp>
    </p:spTree>
    <p:extLst>
      <p:ext uri="{BB962C8B-B14F-4D97-AF65-F5344CB8AC3E}">
        <p14:creationId xmlns:p14="http://schemas.microsoft.com/office/powerpoint/2010/main" val="337635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F538-FAA8-4654-AB61-62B90A9560A9}"/>
              </a:ext>
            </a:extLst>
          </p:cNvPr>
          <p:cNvSpPr>
            <a:spLocks noGrp="1"/>
          </p:cNvSpPr>
          <p:nvPr>
            <p:ph type="title"/>
          </p:nvPr>
        </p:nvSpPr>
        <p:spPr/>
        <p:txBody>
          <a:bodyPr/>
          <a:lstStyle/>
          <a:p>
            <a:endParaRPr lang="en-IE" dirty="0"/>
          </a:p>
        </p:txBody>
      </p:sp>
      <p:sp>
        <p:nvSpPr>
          <p:cNvPr id="3" name="Content Placeholder 2">
            <a:extLst>
              <a:ext uri="{FF2B5EF4-FFF2-40B4-BE49-F238E27FC236}">
                <a16:creationId xmlns:a16="http://schemas.microsoft.com/office/drawing/2014/main" id="{D7F4B334-7AC4-4F9D-AB57-55D486FF1CD0}"/>
              </a:ext>
            </a:extLst>
          </p:cNvPr>
          <p:cNvSpPr>
            <a:spLocks noGrp="1"/>
          </p:cNvSpPr>
          <p:nvPr>
            <p:ph idx="1"/>
          </p:nvPr>
        </p:nvSpPr>
        <p:spPr/>
        <p:txBody>
          <a:bodyPr/>
          <a:lstStyle/>
          <a:p>
            <a:endParaRPr lang="en-IE"/>
          </a:p>
        </p:txBody>
      </p:sp>
      <p:pic>
        <p:nvPicPr>
          <p:cNvPr id="5" name="Picture 4" descr="Diagram depicting Universal Design for Events Planning Process:&#10;Registration&#10;Pre-Event Information&#10;Individual Supports&#10;Audio/Visual Material&#10;Signage&#10;Refreshments">
            <a:extLst>
              <a:ext uri="{FF2B5EF4-FFF2-40B4-BE49-F238E27FC236}">
                <a16:creationId xmlns:a16="http://schemas.microsoft.com/office/drawing/2014/main" id="{54192334-EAB0-40E0-95DB-371A2B03B40A}"/>
              </a:ext>
            </a:extLst>
          </p:cNvPr>
          <p:cNvPicPr>
            <a:picLocks noChangeAspect="1"/>
          </p:cNvPicPr>
          <p:nvPr/>
        </p:nvPicPr>
        <p:blipFill>
          <a:blip r:embed="rId2"/>
          <a:stretch>
            <a:fillRect/>
          </a:stretch>
        </p:blipFill>
        <p:spPr>
          <a:xfrm>
            <a:off x="0" y="0"/>
            <a:ext cx="12192000" cy="5855908"/>
          </a:xfrm>
          <a:prstGeom prst="rect">
            <a:avLst/>
          </a:prstGeom>
        </p:spPr>
      </p:pic>
    </p:spTree>
    <p:extLst>
      <p:ext uri="{BB962C8B-B14F-4D97-AF65-F5344CB8AC3E}">
        <p14:creationId xmlns:p14="http://schemas.microsoft.com/office/powerpoint/2010/main" val="407238635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Introduction to Universal Design in UCD</Template>
  <TotalTime>10217</TotalTime>
  <Words>721</Words>
  <Application>Microsoft Office PowerPoint</Application>
  <PresentationFormat>Widescreen</PresentationFormat>
  <Paragraphs>77</Paragraphs>
  <Slides>18</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2_Office Theme</vt:lpstr>
      <vt:lpstr>PowerPoint Presentation</vt:lpstr>
      <vt:lpstr>University for All</vt:lpstr>
      <vt:lpstr>What is Universal Design?</vt:lpstr>
      <vt:lpstr>What is Universal Design for Learning?</vt:lpstr>
      <vt:lpstr>Event Schedule</vt:lpstr>
      <vt:lpstr>Purpose of the Event </vt:lpstr>
      <vt:lpstr>Key Facts</vt:lpstr>
      <vt:lpstr>Events</vt:lpstr>
      <vt:lpstr>PowerPoint Presentation</vt:lpstr>
      <vt:lpstr>Key Considerations - Keynote</vt:lpstr>
      <vt:lpstr>Key Considerations – Lightning Presentations</vt:lpstr>
      <vt:lpstr>Key Considerations – Technical Support</vt:lpstr>
      <vt:lpstr>Attendee Feedback</vt:lpstr>
      <vt:lpstr>Attendee Feedback</vt:lpstr>
      <vt:lpstr>Attendee Feedback</vt:lpstr>
      <vt:lpstr>Enhancements</vt:lpstr>
      <vt:lpstr>Key Takeaways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Padden</dc:creator>
  <cp:lastModifiedBy>Daniel Elliott</cp:lastModifiedBy>
  <cp:revision>9</cp:revision>
  <dcterms:created xsi:type="dcterms:W3CDTF">2022-01-19T09:46:21Z</dcterms:created>
  <dcterms:modified xsi:type="dcterms:W3CDTF">2022-06-28T11:25:40Z</dcterms:modified>
</cp:coreProperties>
</file>